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48" r:id="rId1"/>
  </p:sldMasterIdLst>
  <p:notesMasterIdLst>
    <p:notesMasterId r:id="rId8"/>
  </p:notesMasterIdLst>
  <p:handoutMasterIdLst>
    <p:handoutMasterId r:id="rId9"/>
  </p:handoutMasterIdLst>
  <p:sldIdLst>
    <p:sldId id="256" r:id="rId2"/>
    <p:sldId id="279" r:id="rId3"/>
    <p:sldId id="369" r:id="rId4"/>
    <p:sldId id="367" r:id="rId5"/>
    <p:sldId id="370" r:id="rId6"/>
    <p:sldId id="281" r:id="rId7"/>
  </p:sldIdLst>
  <p:sldSz cx="12192000" cy="6858000"/>
  <p:notesSz cx="6858000" cy="9144000"/>
  <p:embeddedFontLs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Helvetica Neue" panose="02000503000000020004" pitchFamily="2" charset="0"/>
      <p:regular r:id="rId14"/>
      <p:bold r:id="rId15"/>
      <p:italic r:id="rId16"/>
      <p:boldItalic r:id="rId17"/>
    </p:embeddedFont>
    <p:embeddedFont>
      <p:font typeface="Open Sans" panose="020B0606030504020204" pitchFamily="34" charset="0"/>
      <p:regular r:id="rId18"/>
      <p:bold r:id="rId19"/>
      <p:italic r:id="rId20"/>
      <p:boldItalic r:id="rId21"/>
    </p:embeddedFont>
    <p:embeddedFont>
      <p:font typeface="Open Sans Light" panose="020B0306030504020204" pitchFamily="34" charset="0"/>
      <p:regular r:id="rId22"/>
      <p:bold r:id="rId23"/>
      <p:italic r:id="rId24"/>
      <p:boldItalic r:id="rId25"/>
    </p:embeddedFont>
    <p:embeddedFont>
      <p:font typeface="Open Sans SemiBold" panose="020B0606030504020204" pitchFamily="34" charset="0"/>
      <p:regular r:id="rId26"/>
      <p:bold r:id="rId27"/>
      <p:italic r:id="rId28"/>
      <p:boldItalic r:id="rId29"/>
    </p:embeddedFont>
    <p:embeddedFont>
      <p:font typeface="Quattrocento Sans" panose="020B0802050000020003" pitchFamily="34" charset="0"/>
      <p:regular r:id="rId30"/>
      <p:bold r:id="rId31"/>
      <p:italic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395">
          <p15:clr>
            <a:srgbClr val="A4A3A4"/>
          </p15:clr>
        </p15:guide>
        <p15:guide id="2" pos="2520">
          <p15:clr>
            <a:srgbClr val="A4A3A4"/>
          </p15:clr>
        </p15:guide>
        <p15:guide id="3" pos="1656">
          <p15:clr>
            <a:srgbClr val="9AA0A6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r:id="rId50" roundtripDataSignature="AMtx7mgnUZPEpHr4NNn8ha4y4ikO5R31P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89CF5"/>
    <a:srgbClr val="25A6CA"/>
    <a:srgbClr val="FBF9F9"/>
    <a:srgbClr val="FAF8FA"/>
    <a:srgbClr val="326AE3"/>
    <a:srgbClr val="26C2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94"/>
  </p:normalViewPr>
  <p:slideViewPr>
    <p:cSldViewPr snapToGrid="0">
      <p:cViewPr varScale="1">
        <p:scale>
          <a:sx n="104" d="100"/>
          <a:sy n="104" d="100"/>
        </p:scale>
        <p:origin x="232" y="568"/>
      </p:cViewPr>
      <p:guideLst>
        <p:guide orient="horz" pos="395"/>
        <p:guide pos="2520"/>
        <p:guide pos="165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26" Type="http://schemas.openxmlformats.org/officeDocument/2006/relationships/font" Target="fonts/font17.fntdata"/><Relationship Id="rId21" Type="http://schemas.openxmlformats.org/officeDocument/2006/relationships/font" Target="fonts/font12.fntdata"/><Relationship Id="rId50" Type="http://customschemas.google.com/relationships/presentationmetadata" Target="metadata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font" Target="fonts/font16.fntdata"/><Relationship Id="rId33" Type="http://schemas.openxmlformats.org/officeDocument/2006/relationships/font" Target="fonts/font24.fntdata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29" Type="http://schemas.openxmlformats.org/officeDocument/2006/relationships/font" Target="fonts/font20.fntdata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font" Target="fonts/font15.fntdata"/><Relationship Id="rId32" Type="http://schemas.openxmlformats.org/officeDocument/2006/relationships/font" Target="fonts/font23.fntdata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font" Target="fonts/font14.fntdata"/><Relationship Id="rId28" Type="http://schemas.openxmlformats.org/officeDocument/2006/relationships/font" Target="fonts/font19.fntdata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31" Type="http://schemas.openxmlformats.org/officeDocument/2006/relationships/font" Target="fonts/font22.fntdata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handoutMaster" Target="handoutMasters/handoutMaster1.xml"/><Relationship Id="rId14" Type="http://schemas.openxmlformats.org/officeDocument/2006/relationships/font" Target="fonts/font5.fntdata"/><Relationship Id="rId22" Type="http://schemas.openxmlformats.org/officeDocument/2006/relationships/font" Target="fonts/font13.fntdata"/><Relationship Id="rId27" Type="http://schemas.openxmlformats.org/officeDocument/2006/relationships/font" Target="fonts/font18.fntdata"/><Relationship Id="rId30" Type="http://schemas.openxmlformats.org/officeDocument/2006/relationships/font" Target="fonts/font21.fntdata"/><Relationship Id="rId8" Type="http://schemas.openxmlformats.org/officeDocument/2006/relationships/notesMaster" Target="notesMasters/notesMaster1.xml"/><Relationship Id="rId51" Type="http://schemas.openxmlformats.org/officeDocument/2006/relationships/presProps" Target="presProps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CDDA8ED-E3D7-4C44-A329-2BC3B05B6A5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CE32F19-8B37-624F-AF10-2E31FC17C48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C4A961-9EAD-3C42-8C7B-08F98546567B}" type="datetimeFigureOut">
              <a:rPr lang="en-GB" smtClean="0"/>
              <a:t>21/10/2020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007686-E810-3647-9885-94AAF3BD3F4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C8612F-74A3-004A-B0D1-FDD7C25A3DD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BA6674-23E1-054F-A99D-8E6F9092CC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72525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843" name="Google Shape;84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g89fadb3efa_0_8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19900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8" name="Google Shape;1218;g89fadb3efa_0_814:notes"/>
          <p:cNvSpPr txBox="1">
            <a:spLocks noGrp="1"/>
          </p:cNvSpPr>
          <p:nvPr>
            <p:ph type="body" idx="1"/>
          </p:nvPr>
        </p:nvSpPr>
        <p:spPr>
          <a:xfrm>
            <a:off x="709613" y="4860925"/>
            <a:ext cx="5680200" cy="46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219" name="Google Shape;1219;g89fadb3efa_0_814:notes"/>
          <p:cNvSpPr txBox="1">
            <a:spLocks noGrp="1"/>
          </p:cNvSpPr>
          <p:nvPr>
            <p:ph type="sldNum" idx="12"/>
          </p:nvPr>
        </p:nvSpPr>
        <p:spPr>
          <a:xfrm>
            <a:off x="4021139" y="9721851"/>
            <a:ext cx="3076500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2</a:t>
            </a:fld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g89fadb3efa_0_8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19900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8" name="Google Shape;1218;g89fadb3efa_0_814:notes"/>
          <p:cNvSpPr txBox="1">
            <a:spLocks noGrp="1"/>
          </p:cNvSpPr>
          <p:nvPr>
            <p:ph type="body" idx="1"/>
          </p:nvPr>
        </p:nvSpPr>
        <p:spPr>
          <a:xfrm>
            <a:off x="709613" y="4860925"/>
            <a:ext cx="5680200" cy="46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219" name="Google Shape;1219;g89fadb3efa_0_814:notes"/>
          <p:cNvSpPr txBox="1">
            <a:spLocks noGrp="1"/>
          </p:cNvSpPr>
          <p:nvPr>
            <p:ph type="sldNum" idx="12"/>
          </p:nvPr>
        </p:nvSpPr>
        <p:spPr>
          <a:xfrm>
            <a:off x="4021139" y="9721851"/>
            <a:ext cx="3076500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3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592263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g89fadb3efa_0_8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19900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8" name="Google Shape;1218;g89fadb3efa_0_814:notes"/>
          <p:cNvSpPr txBox="1">
            <a:spLocks noGrp="1"/>
          </p:cNvSpPr>
          <p:nvPr>
            <p:ph type="body" idx="1"/>
          </p:nvPr>
        </p:nvSpPr>
        <p:spPr>
          <a:xfrm>
            <a:off x="709613" y="4860925"/>
            <a:ext cx="5680200" cy="46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219" name="Google Shape;1219;g89fadb3efa_0_814:notes"/>
          <p:cNvSpPr txBox="1">
            <a:spLocks noGrp="1"/>
          </p:cNvSpPr>
          <p:nvPr>
            <p:ph type="sldNum" idx="12"/>
          </p:nvPr>
        </p:nvSpPr>
        <p:spPr>
          <a:xfrm>
            <a:off x="4021139" y="9721851"/>
            <a:ext cx="3076500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4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815027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g89fadb3efa_0_8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19900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8" name="Google Shape;1218;g89fadb3efa_0_814:notes"/>
          <p:cNvSpPr txBox="1">
            <a:spLocks noGrp="1"/>
          </p:cNvSpPr>
          <p:nvPr>
            <p:ph type="body" idx="1"/>
          </p:nvPr>
        </p:nvSpPr>
        <p:spPr>
          <a:xfrm>
            <a:off x="709613" y="4860925"/>
            <a:ext cx="5680200" cy="46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219" name="Google Shape;1219;g89fadb3efa_0_814:notes"/>
          <p:cNvSpPr txBox="1">
            <a:spLocks noGrp="1"/>
          </p:cNvSpPr>
          <p:nvPr>
            <p:ph type="sldNum" idx="12"/>
          </p:nvPr>
        </p:nvSpPr>
        <p:spPr>
          <a:xfrm>
            <a:off x="4021139" y="9721851"/>
            <a:ext cx="3076500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5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857607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0" name="Google Shape;1260;g8a95c376d6_0_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1" name="Google Shape;1261;g8a95c376d6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Attraqt  section divider_Green">
  <p:cSld name="5_Attraqt  section divider_Green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16"/>
          <p:cNvSpPr/>
          <p:nvPr/>
        </p:nvSpPr>
        <p:spPr>
          <a:xfrm>
            <a:off x="0" y="0"/>
            <a:ext cx="12192000" cy="4790661"/>
          </a:xfrm>
          <a:prstGeom prst="rect">
            <a:avLst/>
          </a:prstGeom>
          <a:gradFill>
            <a:gsLst>
              <a:gs pos="0">
                <a:srgbClr val="25C3BE"/>
              </a:gs>
              <a:gs pos="30000">
                <a:srgbClr val="25C3BE"/>
              </a:gs>
              <a:gs pos="100000">
                <a:srgbClr val="326AE3"/>
              </a:gs>
            </a:gsLst>
            <a:lin ang="180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14;p16"/>
          <p:cNvSpPr txBox="1">
            <a:spLocks noGrp="1"/>
          </p:cNvSpPr>
          <p:nvPr>
            <p:ph type="body" idx="1"/>
          </p:nvPr>
        </p:nvSpPr>
        <p:spPr>
          <a:xfrm>
            <a:off x="900000" y="2720911"/>
            <a:ext cx="9000000" cy="6981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8D8D8D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D8D8D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8D8D8D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D8D8D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8D8D8D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D8D8D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8D8D8D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D8D8D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D8D8D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D8D8D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D8D8D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D8D8D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D8D8D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D8D8D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D8D8D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D8D8D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" name="Google Shape;15;p16"/>
          <p:cNvSpPr txBox="1">
            <a:spLocks noGrp="1"/>
          </p:cNvSpPr>
          <p:nvPr>
            <p:ph type="title"/>
          </p:nvPr>
        </p:nvSpPr>
        <p:spPr>
          <a:xfrm>
            <a:off x="900000" y="1789252"/>
            <a:ext cx="9000000" cy="7949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31578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Open Sans"/>
              <a:buNone/>
              <a:defRPr sz="3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16"/>
          <p:cNvSpPr txBox="1"/>
          <p:nvPr/>
        </p:nvSpPr>
        <p:spPr>
          <a:xfrm>
            <a:off x="2597550" y="6210300"/>
            <a:ext cx="6996900" cy="4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Open Sans SemiBold"/>
              <a:buNone/>
            </a:pPr>
            <a:r>
              <a:rPr lang="en-GB" sz="1400" b="1" i="0" u="none" strike="noStrike" cap="none" dirty="0" err="1">
                <a:solidFill>
                  <a:srgbClr val="333333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www.attraqt.com</a:t>
            </a:r>
            <a:r>
              <a:rPr lang="en-GB" sz="1400" b="1" i="0" u="none" strike="noStrike" cap="none" dirty="0">
                <a:solidFill>
                  <a:srgbClr val="333333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 | </a:t>
            </a:r>
            <a:r>
              <a:rPr lang="en-GB" sz="1400" b="1" i="0" u="none" strike="noStrike" cap="none" dirty="0" err="1">
                <a:solidFill>
                  <a:srgbClr val="333333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sayhello@attraqt.com</a:t>
            </a:r>
            <a:endParaRPr sz="1400" b="1" i="0" u="none" strike="noStrike" cap="none" dirty="0">
              <a:solidFill>
                <a:srgbClr val="333333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pic>
        <p:nvPicPr>
          <p:cNvPr id="17" name="Google Shape;17;p16" descr="https://lh4.googleusercontent.com/Ng3CMHmKRqq2Lq_87nuMBTSxi5c2MxzEo5C1qRRRPFYAPps-NC1WCmEJAk_1Lp1_4MzDcQqiOQx7RMa_fbz2vqJI8volqOs2BKpUWKGx8pmef80RChykG4k_lQb5tbFhWncWKmJ_5jo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346922" y="5320103"/>
            <a:ext cx="3498155" cy="511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_IMG2-title slide">
  <p:cSld name="_IMG2-title slide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3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313338" cy="8201361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3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F2F2F2">
                  <a:alpha val="0"/>
                </a:srgbClr>
              </a:gs>
              <a:gs pos="36000">
                <a:srgbClr val="FFFFFF">
                  <a:alpha val="32941"/>
                </a:srgbClr>
              </a:gs>
              <a:gs pos="100000">
                <a:schemeClr val="lt1"/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34"/>
          <p:cNvSpPr txBox="1">
            <a:spLocks noGrp="1"/>
          </p:cNvSpPr>
          <p:nvPr>
            <p:ph type="body" idx="1"/>
          </p:nvPr>
        </p:nvSpPr>
        <p:spPr>
          <a:xfrm>
            <a:off x="900000" y="2998397"/>
            <a:ext cx="90000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333333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8D8D8D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D8D8D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8D8D8D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D8D8D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8D8D8D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D8D8D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8D8D8D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D8D8D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D8D8D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D8D8D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D8D8D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D8D8D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D8D8D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D8D8D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D8D8D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D8D8D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2" name="Google Shape;112;p34"/>
          <p:cNvSpPr txBox="1">
            <a:spLocks noGrp="1"/>
          </p:cNvSpPr>
          <p:nvPr>
            <p:ph type="title"/>
          </p:nvPr>
        </p:nvSpPr>
        <p:spPr>
          <a:xfrm>
            <a:off x="900000" y="2066739"/>
            <a:ext cx="9000000" cy="7949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31578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3800"/>
              <a:buFont typeface="Open Sans"/>
              <a:buNone/>
              <a:defRPr sz="3800" b="0" i="0" u="none" strike="noStrike" cap="none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" name="Google Shape;113;p34"/>
          <p:cNvSpPr txBox="1">
            <a:spLocks noGrp="1"/>
          </p:cNvSpPr>
          <p:nvPr>
            <p:ph type="sldNum" idx="12"/>
          </p:nvPr>
        </p:nvSpPr>
        <p:spPr>
          <a:xfrm>
            <a:off x="11340000" y="6480000"/>
            <a:ext cx="5400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14" name="Google Shape;114;p34"/>
          <p:cNvSpPr txBox="1"/>
          <p:nvPr/>
        </p:nvSpPr>
        <p:spPr>
          <a:xfrm>
            <a:off x="512031" y="6480000"/>
            <a:ext cx="450277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GB" sz="900" b="0" i="0" u="none" strike="noStrike" cap="none" dirty="0">
                <a:solidFill>
                  <a:srgbClr val="777777"/>
                </a:solidFill>
                <a:latin typeface="Open Sans"/>
                <a:ea typeface="Open Sans"/>
                <a:cs typeface="Open Sans"/>
                <a:sym typeface="Open Sans"/>
              </a:rPr>
              <a:t>© 2019 Attraqt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ttraqt title divider solidBackground">
  <p:cSld name="Attraqt title divider solidBackground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77E877"/>
              </a:gs>
              <a:gs pos="100000">
                <a:srgbClr val="77E877"/>
              </a:gs>
            </a:gsLst>
            <a:lin ang="180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7" name="Google Shape;117;p35"/>
          <p:cNvSpPr txBox="1">
            <a:spLocks noGrp="1"/>
          </p:cNvSpPr>
          <p:nvPr>
            <p:ph type="body" idx="1"/>
          </p:nvPr>
        </p:nvSpPr>
        <p:spPr>
          <a:xfrm>
            <a:off x="900000" y="2999203"/>
            <a:ext cx="90000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8D8D8D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D8D8D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8D8D8D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D8D8D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8D8D8D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D8D8D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8D8D8D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D8D8D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D8D8D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D8D8D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D8D8D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D8D8D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D8D8D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D8D8D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D8D8D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D8D8D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8" name="Google Shape;118;p35"/>
          <p:cNvSpPr txBox="1">
            <a:spLocks noGrp="1"/>
          </p:cNvSpPr>
          <p:nvPr>
            <p:ph type="title"/>
          </p:nvPr>
        </p:nvSpPr>
        <p:spPr>
          <a:xfrm>
            <a:off x="900000" y="2067545"/>
            <a:ext cx="9000000" cy="7949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31578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Open Sans"/>
              <a:buNone/>
              <a:defRPr sz="3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" name="Google Shape;119;p35"/>
          <p:cNvSpPr txBox="1">
            <a:spLocks noGrp="1"/>
          </p:cNvSpPr>
          <p:nvPr>
            <p:ph type="sldNum" idx="12"/>
          </p:nvPr>
        </p:nvSpPr>
        <p:spPr>
          <a:xfrm>
            <a:off x="11340000" y="6480000"/>
            <a:ext cx="5400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20" name="Google Shape;120;p35"/>
          <p:cNvSpPr txBox="1"/>
          <p:nvPr/>
        </p:nvSpPr>
        <p:spPr>
          <a:xfrm>
            <a:off x="512031" y="6480000"/>
            <a:ext cx="450277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GB" sz="900" b="0" i="0" u="none" strike="noStrike" cap="none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© 2019 Attraqt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Attraqt  section divider_Green">
  <p:cSld name="3_Attraqt  section divider_Green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3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5C3B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Quattrocento Sans"/>
              <a:buNone/>
            </a:pPr>
            <a:endParaRPr sz="18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9" name="Google Shape;129;p37"/>
          <p:cNvSpPr txBox="1">
            <a:spLocks noGrp="1"/>
          </p:cNvSpPr>
          <p:nvPr>
            <p:ph type="body" idx="1"/>
          </p:nvPr>
        </p:nvSpPr>
        <p:spPr>
          <a:xfrm>
            <a:off x="900000" y="2999203"/>
            <a:ext cx="90000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8D8D8D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D8D8D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8D8D8D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D8D8D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8D8D8D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D8D8D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8D8D8D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D8D8D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D8D8D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D8D8D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D8D8D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D8D8D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D8D8D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D8D8D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D8D8D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D8D8D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0" name="Google Shape;130;p37"/>
          <p:cNvSpPr txBox="1">
            <a:spLocks noGrp="1"/>
          </p:cNvSpPr>
          <p:nvPr>
            <p:ph type="title"/>
          </p:nvPr>
        </p:nvSpPr>
        <p:spPr>
          <a:xfrm>
            <a:off x="900000" y="2067545"/>
            <a:ext cx="9000000" cy="7949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31578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Open Sans"/>
              <a:buNone/>
              <a:defRPr sz="3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1" name="Google Shape;131;p37"/>
          <p:cNvSpPr txBox="1">
            <a:spLocks noGrp="1"/>
          </p:cNvSpPr>
          <p:nvPr>
            <p:ph type="sldNum" idx="12"/>
          </p:nvPr>
        </p:nvSpPr>
        <p:spPr>
          <a:xfrm>
            <a:off x="11340000" y="6480000"/>
            <a:ext cx="5400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32" name="Google Shape;132;p37"/>
          <p:cNvSpPr txBox="1"/>
          <p:nvPr/>
        </p:nvSpPr>
        <p:spPr>
          <a:xfrm>
            <a:off x="516111" y="6484064"/>
            <a:ext cx="450277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GB" sz="900" b="0" i="0" u="none" strike="noStrike" cap="none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© 2019 Attraqt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_Attraqt title and two content_50/50 white">
  <p:cSld name="14_Attraqt title and two content_50/50 white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9"/>
          <p:cNvSpPr txBox="1">
            <a:spLocks noGrp="1"/>
          </p:cNvSpPr>
          <p:nvPr>
            <p:ph type="title"/>
          </p:nvPr>
        </p:nvSpPr>
        <p:spPr>
          <a:xfrm>
            <a:off x="512030" y="994915"/>
            <a:ext cx="7916352" cy="5728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3800"/>
              <a:buFont typeface="Open Sans"/>
              <a:buNone/>
              <a:defRPr sz="3800" b="0" i="0" u="none" strike="noStrike" cap="none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" name="Google Shape;141;p39"/>
          <p:cNvSpPr txBox="1">
            <a:spLocks noGrp="1"/>
          </p:cNvSpPr>
          <p:nvPr>
            <p:ph type="body" idx="1"/>
          </p:nvPr>
        </p:nvSpPr>
        <p:spPr>
          <a:xfrm>
            <a:off x="512030" y="1857715"/>
            <a:ext cx="7916353" cy="446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Clr>
                <a:srgbClr val="777777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777777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228600" algn="l" rtl="0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Clr>
                <a:srgbClr val="777777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777777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228600" algn="l" rtl="0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Clr>
                <a:srgbClr val="777777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777777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228600" algn="l" rtl="0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Clr>
                <a:srgbClr val="777777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77777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2" name="Google Shape;142;p39"/>
          <p:cNvSpPr/>
          <p:nvPr/>
        </p:nvSpPr>
        <p:spPr>
          <a:xfrm>
            <a:off x="9009300" y="0"/>
            <a:ext cx="3182700" cy="6858000"/>
          </a:xfrm>
          <a:prstGeom prst="rect">
            <a:avLst/>
          </a:prstGeom>
          <a:solidFill>
            <a:srgbClr val="326AE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Quattrocento Sans"/>
              <a:buNone/>
            </a:pPr>
            <a:endParaRPr sz="18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3" name="Google Shape;143;p39"/>
          <p:cNvSpPr txBox="1">
            <a:spLocks noGrp="1"/>
          </p:cNvSpPr>
          <p:nvPr>
            <p:ph type="sldNum" idx="12"/>
          </p:nvPr>
        </p:nvSpPr>
        <p:spPr>
          <a:xfrm>
            <a:off x="11340000" y="6480000"/>
            <a:ext cx="5400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44" name="Google Shape;144;p39"/>
          <p:cNvSpPr txBox="1">
            <a:spLocks noGrp="1"/>
          </p:cNvSpPr>
          <p:nvPr>
            <p:ph type="body" idx="2"/>
          </p:nvPr>
        </p:nvSpPr>
        <p:spPr>
          <a:xfrm>
            <a:off x="512030" y="537120"/>
            <a:ext cx="7916352" cy="238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326AE3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326AE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767676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76767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767676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76767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767676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76767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767676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76767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5" name="Google Shape;145;p39"/>
          <p:cNvSpPr txBox="1"/>
          <p:nvPr/>
        </p:nvSpPr>
        <p:spPr>
          <a:xfrm>
            <a:off x="516111" y="6484064"/>
            <a:ext cx="450277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GB" sz="900" b="0" i="0" u="none" strike="noStrike" cap="none" dirty="0">
                <a:solidFill>
                  <a:srgbClr val="777777"/>
                </a:solidFill>
                <a:latin typeface="Open Sans"/>
                <a:ea typeface="Open Sans"/>
                <a:cs typeface="Open Sans"/>
                <a:sym typeface="Open Sans"/>
              </a:rPr>
              <a:t>© 2019 Attraqt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Attraqt title and two content_50/50 white">
  <p:cSld name="1_Attraqt title and two content_50/50 white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40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326AE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Quattrocento Sans"/>
              <a:buNone/>
            </a:pPr>
            <a:endParaRPr sz="18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8" name="Google Shape;148;p40"/>
          <p:cNvSpPr txBox="1">
            <a:spLocks noGrp="1"/>
          </p:cNvSpPr>
          <p:nvPr>
            <p:ph type="title"/>
          </p:nvPr>
        </p:nvSpPr>
        <p:spPr>
          <a:xfrm>
            <a:off x="641237" y="2038524"/>
            <a:ext cx="4944206" cy="5728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Open Sans"/>
              <a:buNone/>
              <a:defRPr sz="3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9" name="Google Shape;149;p40"/>
          <p:cNvSpPr txBox="1">
            <a:spLocks noGrp="1"/>
          </p:cNvSpPr>
          <p:nvPr>
            <p:ph type="body" idx="1"/>
          </p:nvPr>
        </p:nvSpPr>
        <p:spPr>
          <a:xfrm>
            <a:off x="641584" y="3011558"/>
            <a:ext cx="4944207" cy="25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228600" algn="l" rtl="0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228600" algn="l" rtl="0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228600" algn="l" rtl="0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0" name="Google Shape;150;p40"/>
          <p:cNvSpPr txBox="1">
            <a:spLocks noGrp="1"/>
          </p:cNvSpPr>
          <p:nvPr>
            <p:ph type="sldNum" idx="12"/>
          </p:nvPr>
        </p:nvSpPr>
        <p:spPr>
          <a:xfrm>
            <a:off x="11340000" y="6480000"/>
            <a:ext cx="5400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1" name="Google Shape;151;p40"/>
          <p:cNvSpPr txBox="1">
            <a:spLocks noGrp="1"/>
          </p:cNvSpPr>
          <p:nvPr>
            <p:ph type="body" idx="2"/>
          </p:nvPr>
        </p:nvSpPr>
        <p:spPr>
          <a:xfrm>
            <a:off x="641237" y="1580729"/>
            <a:ext cx="4944206" cy="219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767676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76767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767676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76767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767676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76767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767676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76767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2" name="Google Shape;152;p40"/>
          <p:cNvSpPr txBox="1">
            <a:spLocks noGrp="1"/>
          </p:cNvSpPr>
          <p:nvPr>
            <p:ph type="body" idx="3"/>
          </p:nvPr>
        </p:nvSpPr>
        <p:spPr>
          <a:xfrm>
            <a:off x="6736122" y="3011558"/>
            <a:ext cx="4970114" cy="25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Clr>
                <a:srgbClr val="777777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777777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228600" algn="l" rtl="0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Clr>
                <a:srgbClr val="777777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777777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228600" algn="l" rtl="0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Clr>
                <a:srgbClr val="777777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777777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228600" algn="l" rtl="0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Clr>
                <a:srgbClr val="777777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77777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3" name="Google Shape;153;p40"/>
          <p:cNvSpPr txBox="1">
            <a:spLocks noGrp="1"/>
          </p:cNvSpPr>
          <p:nvPr>
            <p:ph type="body" idx="4"/>
          </p:nvPr>
        </p:nvSpPr>
        <p:spPr>
          <a:xfrm>
            <a:off x="6735774" y="1580729"/>
            <a:ext cx="4970462" cy="219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326AE3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326AE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767676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76767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767676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76767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767676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76767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767676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76767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4" name="Google Shape;154;p40"/>
          <p:cNvSpPr txBox="1">
            <a:spLocks noGrp="1"/>
          </p:cNvSpPr>
          <p:nvPr>
            <p:ph type="body" idx="5"/>
          </p:nvPr>
        </p:nvSpPr>
        <p:spPr>
          <a:xfrm>
            <a:off x="6735774" y="2038524"/>
            <a:ext cx="4970462" cy="706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Arial"/>
              <a:buNone/>
              <a:defRPr sz="3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767676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76767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767676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76767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767676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76767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767676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76767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5" name="Google Shape;155;p40"/>
          <p:cNvSpPr txBox="1"/>
          <p:nvPr/>
        </p:nvSpPr>
        <p:spPr>
          <a:xfrm>
            <a:off x="516111" y="6484064"/>
            <a:ext cx="450277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GB" sz="900" b="0" i="0" u="none" strike="noStrike" cap="none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© 2019 Attraqt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Attraqt title and two content_50/50 white">
  <p:cSld name="4_Attraqt title and two content_50/50 white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41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326AE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Quattrocento Sans"/>
              <a:buNone/>
            </a:pPr>
            <a:endParaRPr sz="18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8" name="Google Shape;158;p41"/>
          <p:cNvSpPr txBox="1">
            <a:spLocks noGrp="1"/>
          </p:cNvSpPr>
          <p:nvPr>
            <p:ph type="sldNum" idx="12"/>
          </p:nvPr>
        </p:nvSpPr>
        <p:spPr>
          <a:xfrm>
            <a:off x="11340000" y="6480000"/>
            <a:ext cx="5400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9" name="Google Shape;159;p41"/>
          <p:cNvSpPr txBox="1">
            <a:spLocks noGrp="1"/>
          </p:cNvSpPr>
          <p:nvPr>
            <p:ph type="body" idx="1"/>
          </p:nvPr>
        </p:nvSpPr>
        <p:spPr>
          <a:xfrm>
            <a:off x="6736122" y="3011558"/>
            <a:ext cx="4970114" cy="25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Clr>
                <a:srgbClr val="777777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777777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228600" algn="l" rtl="0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Clr>
                <a:srgbClr val="777777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777777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228600" algn="l" rtl="0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Clr>
                <a:srgbClr val="777777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777777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228600" algn="l" rtl="0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Clr>
                <a:srgbClr val="777777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77777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0" name="Google Shape;160;p41"/>
          <p:cNvSpPr txBox="1">
            <a:spLocks noGrp="1"/>
          </p:cNvSpPr>
          <p:nvPr>
            <p:ph type="body" idx="2"/>
          </p:nvPr>
        </p:nvSpPr>
        <p:spPr>
          <a:xfrm>
            <a:off x="6735774" y="1580729"/>
            <a:ext cx="4970462" cy="219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326AE3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326AE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767676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76767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767676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76767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767676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76767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767676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76767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1" name="Google Shape;161;p41"/>
          <p:cNvSpPr txBox="1">
            <a:spLocks noGrp="1"/>
          </p:cNvSpPr>
          <p:nvPr>
            <p:ph type="body" idx="3"/>
          </p:nvPr>
        </p:nvSpPr>
        <p:spPr>
          <a:xfrm>
            <a:off x="6735774" y="2038524"/>
            <a:ext cx="4970462" cy="706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Arial"/>
              <a:buNone/>
              <a:defRPr sz="3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767676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76767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767676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76767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767676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76767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767676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76767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2" name="Google Shape;162;p41"/>
          <p:cNvSpPr txBox="1"/>
          <p:nvPr/>
        </p:nvSpPr>
        <p:spPr>
          <a:xfrm>
            <a:off x="516111" y="6484064"/>
            <a:ext cx="450277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GB" sz="900" b="0" i="0" u="none" strike="noStrike" cap="none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© 2019 Attraqt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Attraqt title and two content_50/50 white">
  <p:cSld name="5_Attraqt title and two content_50/50 white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42"/>
          <p:cNvSpPr/>
          <p:nvPr/>
        </p:nvSpPr>
        <p:spPr>
          <a:xfrm>
            <a:off x="6173005" y="0"/>
            <a:ext cx="6018995" cy="6858000"/>
          </a:xfrm>
          <a:prstGeom prst="rect">
            <a:avLst/>
          </a:prstGeom>
          <a:solidFill>
            <a:srgbClr val="326AE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Quattrocento Sans"/>
              <a:buNone/>
            </a:pPr>
            <a:endParaRPr sz="18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5" name="Google Shape;165;p42"/>
          <p:cNvSpPr txBox="1">
            <a:spLocks noGrp="1"/>
          </p:cNvSpPr>
          <p:nvPr>
            <p:ph type="title"/>
          </p:nvPr>
        </p:nvSpPr>
        <p:spPr>
          <a:xfrm>
            <a:off x="641237" y="2038524"/>
            <a:ext cx="4944206" cy="5728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3800"/>
              <a:buFont typeface="Open Sans"/>
              <a:buNone/>
              <a:defRPr sz="3800" b="0" i="0" u="none" strike="noStrike" cap="none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" name="Google Shape;166;p42"/>
          <p:cNvSpPr txBox="1">
            <a:spLocks noGrp="1"/>
          </p:cNvSpPr>
          <p:nvPr>
            <p:ph type="body" idx="1"/>
          </p:nvPr>
        </p:nvSpPr>
        <p:spPr>
          <a:xfrm>
            <a:off x="641584" y="3011558"/>
            <a:ext cx="4944207" cy="25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Clr>
                <a:srgbClr val="777777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777777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228600" algn="l" rtl="0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Clr>
                <a:srgbClr val="777777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777777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228600" algn="l" rtl="0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Clr>
                <a:srgbClr val="777777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777777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228600" algn="l" rtl="0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Clr>
                <a:srgbClr val="777777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77777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7" name="Google Shape;167;p42"/>
          <p:cNvSpPr txBox="1">
            <a:spLocks noGrp="1"/>
          </p:cNvSpPr>
          <p:nvPr>
            <p:ph type="sldNum" idx="12"/>
          </p:nvPr>
        </p:nvSpPr>
        <p:spPr>
          <a:xfrm>
            <a:off x="11340000" y="6480000"/>
            <a:ext cx="5400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68" name="Google Shape;168;p42"/>
          <p:cNvSpPr txBox="1">
            <a:spLocks noGrp="1"/>
          </p:cNvSpPr>
          <p:nvPr>
            <p:ph type="body" idx="2"/>
          </p:nvPr>
        </p:nvSpPr>
        <p:spPr>
          <a:xfrm>
            <a:off x="641237" y="1580729"/>
            <a:ext cx="4944206" cy="219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326AE3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326AE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767676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76767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767676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76767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767676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76767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767676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76767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9" name="Google Shape;169;p42"/>
          <p:cNvSpPr txBox="1"/>
          <p:nvPr/>
        </p:nvSpPr>
        <p:spPr>
          <a:xfrm>
            <a:off x="516111" y="6484064"/>
            <a:ext cx="450277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GB" sz="900" b="0" i="0" u="none" strike="noStrike" cap="none" dirty="0">
                <a:solidFill>
                  <a:srgbClr val="777777"/>
                </a:solidFill>
                <a:latin typeface="Open Sans"/>
                <a:ea typeface="Open Sans"/>
                <a:cs typeface="Open Sans"/>
                <a:sym typeface="Open Sans"/>
              </a:rPr>
              <a:t>© 2019 Attraqt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Attraqt title and two content_50/50 white">
  <p:cSld name="8_Attraqt title and two content_50/50 white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43"/>
          <p:cNvSpPr txBox="1">
            <a:spLocks noGrp="1"/>
          </p:cNvSpPr>
          <p:nvPr>
            <p:ph type="title"/>
          </p:nvPr>
        </p:nvSpPr>
        <p:spPr>
          <a:xfrm>
            <a:off x="512029" y="994915"/>
            <a:ext cx="11367969" cy="5728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3800"/>
              <a:buFont typeface="Open Sans"/>
              <a:buNone/>
              <a:defRPr sz="3800" b="0" i="0" u="none" strike="noStrike" cap="none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2" name="Google Shape;172;p43"/>
          <p:cNvSpPr txBox="1">
            <a:spLocks noGrp="1"/>
          </p:cNvSpPr>
          <p:nvPr>
            <p:ph type="body" idx="1"/>
          </p:nvPr>
        </p:nvSpPr>
        <p:spPr>
          <a:xfrm>
            <a:off x="512030" y="1857715"/>
            <a:ext cx="11367970" cy="446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Clr>
                <a:srgbClr val="777777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777777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228600" algn="l" rtl="0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Clr>
                <a:srgbClr val="777777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777777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228600" algn="l" rtl="0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Clr>
                <a:srgbClr val="777777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777777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228600" algn="l" rtl="0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Clr>
                <a:srgbClr val="777777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77777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3" name="Google Shape;173;p43"/>
          <p:cNvSpPr txBox="1">
            <a:spLocks noGrp="1"/>
          </p:cNvSpPr>
          <p:nvPr>
            <p:ph type="sldNum" idx="12"/>
          </p:nvPr>
        </p:nvSpPr>
        <p:spPr>
          <a:xfrm>
            <a:off x="11340000" y="6480000"/>
            <a:ext cx="5400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77777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77777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77777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77777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77777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77777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77777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77777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77777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4" name="Google Shape;174;p43"/>
          <p:cNvSpPr txBox="1">
            <a:spLocks noGrp="1"/>
          </p:cNvSpPr>
          <p:nvPr>
            <p:ph type="body" idx="2"/>
          </p:nvPr>
        </p:nvSpPr>
        <p:spPr>
          <a:xfrm>
            <a:off x="512029" y="537120"/>
            <a:ext cx="11367969" cy="238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326AE3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326AE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767676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76767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767676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76767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767676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76767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767676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76767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5" name="Google Shape;175;p43"/>
          <p:cNvSpPr txBox="1"/>
          <p:nvPr/>
        </p:nvSpPr>
        <p:spPr>
          <a:xfrm>
            <a:off x="516111" y="6484064"/>
            <a:ext cx="450277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GB" sz="900" b="0" i="0" u="none" strike="noStrike" cap="none" dirty="0">
                <a:solidFill>
                  <a:srgbClr val="777777"/>
                </a:solidFill>
                <a:latin typeface="Open Sans"/>
                <a:ea typeface="Open Sans"/>
                <a:cs typeface="Open Sans"/>
                <a:sym typeface="Open Sans"/>
              </a:rPr>
              <a:t>© 2019 Attraqt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_Attraqt title and two content_50/50 white">
  <p:cSld name="17_Attraqt title and two content_50/50 white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44"/>
          <p:cNvSpPr txBox="1">
            <a:spLocks noGrp="1"/>
          </p:cNvSpPr>
          <p:nvPr>
            <p:ph type="title"/>
          </p:nvPr>
        </p:nvSpPr>
        <p:spPr>
          <a:xfrm>
            <a:off x="512030" y="994915"/>
            <a:ext cx="7916352" cy="5728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3800"/>
              <a:buFont typeface="Open Sans"/>
              <a:buNone/>
              <a:defRPr sz="3800" b="0" i="0" u="none" strike="noStrike" cap="none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8" name="Google Shape;178;p44"/>
          <p:cNvSpPr txBox="1">
            <a:spLocks noGrp="1"/>
          </p:cNvSpPr>
          <p:nvPr>
            <p:ph type="body" idx="1"/>
          </p:nvPr>
        </p:nvSpPr>
        <p:spPr>
          <a:xfrm>
            <a:off x="512030" y="1857715"/>
            <a:ext cx="7916353" cy="446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Clr>
                <a:srgbClr val="777777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777777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228600" algn="l" rtl="0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Clr>
                <a:srgbClr val="777777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777777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228600" algn="l" rtl="0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Clr>
                <a:srgbClr val="777777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777777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228600" algn="l" rtl="0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Clr>
                <a:srgbClr val="777777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77777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9" name="Google Shape;179;p44"/>
          <p:cNvSpPr/>
          <p:nvPr/>
        </p:nvSpPr>
        <p:spPr>
          <a:xfrm>
            <a:off x="9009300" y="0"/>
            <a:ext cx="3182700" cy="6858000"/>
          </a:xfrm>
          <a:prstGeom prst="rect">
            <a:avLst/>
          </a:prstGeom>
          <a:solidFill>
            <a:srgbClr val="25C3B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Quattrocento Sans"/>
              <a:buNone/>
            </a:pPr>
            <a:endParaRPr sz="18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0" name="Google Shape;180;p44"/>
          <p:cNvSpPr txBox="1">
            <a:spLocks noGrp="1"/>
          </p:cNvSpPr>
          <p:nvPr>
            <p:ph type="sldNum" idx="12"/>
          </p:nvPr>
        </p:nvSpPr>
        <p:spPr>
          <a:xfrm>
            <a:off x="11340000" y="6480000"/>
            <a:ext cx="5400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81" name="Google Shape;181;p44"/>
          <p:cNvSpPr txBox="1">
            <a:spLocks noGrp="1"/>
          </p:cNvSpPr>
          <p:nvPr>
            <p:ph type="body" idx="2"/>
          </p:nvPr>
        </p:nvSpPr>
        <p:spPr>
          <a:xfrm>
            <a:off x="512030" y="537120"/>
            <a:ext cx="7916352" cy="238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25C3BE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25C3BE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767676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76767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767676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76767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767676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76767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767676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76767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2" name="Google Shape;182;p44"/>
          <p:cNvSpPr txBox="1">
            <a:spLocks noGrp="1"/>
          </p:cNvSpPr>
          <p:nvPr>
            <p:ph type="body" idx="3"/>
          </p:nvPr>
        </p:nvSpPr>
        <p:spPr>
          <a:xfrm>
            <a:off x="9219788" y="1515116"/>
            <a:ext cx="2761721" cy="48057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228600" algn="l" rtl="0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228600" algn="l" rtl="0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228600" algn="l" rtl="0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3" name="Google Shape;183;p44"/>
          <p:cNvSpPr txBox="1">
            <a:spLocks noGrp="1"/>
          </p:cNvSpPr>
          <p:nvPr>
            <p:ph type="body" idx="4"/>
          </p:nvPr>
        </p:nvSpPr>
        <p:spPr>
          <a:xfrm>
            <a:off x="9219788" y="994915"/>
            <a:ext cx="2761721" cy="254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767676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76767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767676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76767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767676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76767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767676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76767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4" name="Google Shape;184;p44"/>
          <p:cNvSpPr txBox="1"/>
          <p:nvPr/>
        </p:nvSpPr>
        <p:spPr>
          <a:xfrm>
            <a:off x="516111" y="6484064"/>
            <a:ext cx="450277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GB" sz="900" b="0" i="0" u="none" strike="noStrike" cap="none" dirty="0">
                <a:solidFill>
                  <a:srgbClr val="777777"/>
                </a:solidFill>
                <a:latin typeface="Open Sans"/>
                <a:ea typeface="Open Sans"/>
                <a:cs typeface="Open Sans"/>
                <a:sym typeface="Open Sans"/>
              </a:rPr>
              <a:t>© 2019 Attraqt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_Attraqt title and two content_50/50 white">
  <p:cSld name="18_Attraqt title and two content_50/50 white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45"/>
          <p:cNvSpPr txBox="1">
            <a:spLocks noGrp="1"/>
          </p:cNvSpPr>
          <p:nvPr>
            <p:ph type="title"/>
          </p:nvPr>
        </p:nvSpPr>
        <p:spPr>
          <a:xfrm>
            <a:off x="3706645" y="956035"/>
            <a:ext cx="7916352" cy="5728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3800"/>
              <a:buFont typeface="Open Sans"/>
              <a:buNone/>
              <a:defRPr sz="3800" b="0" i="0" u="none" strike="noStrike" cap="none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7" name="Google Shape;187;p45"/>
          <p:cNvSpPr txBox="1">
            <a:spLocks noGrp="1"/>
          </p:cNvSpPr>
          <p:nvPr>
            <p:ph type="body" idx="1"/>
          </p:nvPr>
        </p:nvSpPr>
        <p:spPr>
          <a:xfrm>
            <a:off x="3706645" y="1818835"/>
            <a:ext cx="7916353" cy="446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Clr>
                <a:srgbClr val="777777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777777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228600" algn="l" rtl="0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Clr>
                <a:srgbClr val="777777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777777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228600" algn="l" rtl="0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Clr>
                <a:srgbClr val="777777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777777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228600" algn="l" rtl="0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Clr>
                <a:srgbClr val="777777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77777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8" name="Google Shape;188;p45"/>
          <p:cNvSpPr/>
          <p:nvPr/>
        </p:nvSpPr>
        <p:spPr>
          <a:xfrm>
            <a:off x="0" y="0"/>
            <a:ext cx="3182700" cy="6858000"/>
          </a:xfrm>
          <a:prstGeom prst="rect">
            <a:avLst/>
          </a:prstGeom>
          <a:solidFill>
            <a:srgbClr val="25C3B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Quattrocento Sans"/>
              <a:buNone/>
            </a:pPr>
            <a:endParaRPr sz="18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9" name="Google Shape;189;p45"/>
          <p:cNvSpPr txBox="1">
            <a:spLocks noGrp="1"/>
          </p:cNvSpPr>
          <p:nvPr>
            <p:ph type="body" idx="2"/>
          </p:nvPr>
        </p:nvSpPr>
        <p:spPr>
          <a:xfrm>
            <a:off x="3706645" y="498240"/>
            <a:ext cx="7916352" cy="238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25C3BE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25C3BE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767676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76767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767676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76767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767676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76767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767676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76767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0" name="Google Shape;190;p45"/>
          <p:cNvSpPr txBox="1">
            <a:spLocks noGrp="1"/>
          </p:cNvSpPr>
          <p:nvPr>
            <p:ph type="body" idx="3"/>
          </p:nvPr>
        </p:nvSpPr>
        <p:spPr>
          <a:xfrm>
            <a:off x="454156" y="1515116"/>
            <a:ext cx="2460178" cy="48057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228600" algn="l" rtl="0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228600" algn="l" rtl="0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228600" algn="l" rtl="0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1" name="Google Shape;191;p45"/>
          <p:cNvSpPr txBox="1">
            <a:spLocks noGrp="1"/>
          </p:cNvSpPr>
          <p:nvPr>
            <p:ph type="body" idx="4"/>
          </p:nvPr>
        </p:nvSpPr>
        <p:spPr>
          <a:xfrm>
            <a:off x="454155" y="994914"/>
            <a:ext cx="2578411" cy="322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767676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76767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767676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76767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767676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76767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767676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76767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2" name="Google Shape;192;p45"/>
          <p:cNvSpPr txBox="1">
            <a:spLocks noGrp="1"/>
          </p:cNvSpPr>
          <p:nvPr>
            <p:ph type="sldNum" idx="12"/>
          </p:nvPr>
        </p:nvSpPr>
        <p:spPr>
          <a:xfrm>
            <a:off x="11340000" y="6480000"/>
            <a:ext cx="5400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77777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77777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77777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77777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77777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77777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77777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77777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77777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93" name="Google Shape;193;p45"/>
          <p:cNvSpPr txBox="1"/>
          <p:nvPr/>
        </p:nvSpPr>
        <p:spPr>
          <a:xfrm>
            <a:off x="516111" y="6484064"/>
            <a:ext cx="450277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GB" sz="900" b="0" i="0" u="none" strike="noStrike" cap="none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© 2019 Attraqt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Attraqt title and two content_50/50 white">
  <p:cSld name="3_Attraqt title and two content_50/50 white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5"/>
          <p:cNvSpPr/>
          <p:nvPr/>
        </p:nvSpPr>
        <p:spPr>
          <a:xfrm>
            <a:off x="6173005" y="0"/>
            <a:ext cx="6018995" cy="6858000"/>
          </a:xfrm>
          <a:prstGeom prst="rect">
            <a:avLst/>
          </a:prstGeom>
          <a:solidFill>
            <a:srgbClr val="326AE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Quattrocento Sans"/>
              <a:buNone/>
            </a:pPr>
            <a:endParaRPr sz="18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2" name="Google Shape;42;p25"/>
          <p:cNvSpPr txBox="1">
            <a:spLocks noGrp="1"/>
          </p:cNvSpPr>
          <p:nvPr>
            <p:ph type="title"/>
          </p:nvPr>
        </p:nvSpPr>
        <p:spPr>
          <a:xfrm>
            <a:off x="641237" y="2038524"/>
            <a:ext cx="4944206" cy="5728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3800"/>
              <a:buFont typeface="Open Sans"/>
              <a:buNone/>
              <a:defRPr sz="3800" b="0" i="0" u="none" strike="noStrike" cap="none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" name="Google Shape;43;p25"/>
          <p:cNvSpPr txBox="1">
            <a:spLocks noGrp="1"/>
          </p:cNvSpPr>
          <p:nvPr>
            <p:ph type="body" idx="1"/>
          </p:nvPr>
        </p:nvSpPr>
        <p:spPr>
          <a:xfrm>
            <a:off x="641584" y="3011558"/>
            <a:ext cx="4944207" cy="25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Clr>
                <a:srgbClr val="777777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777777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228600" algn="l" rtl="0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Clr>
                <a:srgbClr val="777777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777777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228600" algn="l" rtl="0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Clr>
                <a:srgbClr val="777777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777777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228600" algn="l" rtl="0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Clr>
                <a:srgbClr val="777777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77777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4" name="Google Shape;44;p25"/>
          <p:cNvSpPr txBox="1">
            <a:spLocks noGrp="1"/>
          </p:cNvSpPr>
          <p:nvPr>
            <p:ph type="sldNum" idx="12"/>
          </p:nvPr>
        </p:nvSpPr>
        <p:spPr>
          <a:xfrm>
            <a:off x="11340000" y="6480000"/>
            <a:ext cx="5400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5" name="Google Shape;45;p25"/>
          <p:cNvSpPr txBox="1">
            <a:spLocks noGrp="1"/>
          </p:cNvSpPr>
          <p:nvPr>
            <p:ph type="body" idx="2"/>
          </p:nvPr>
        </p:nvSpPr>
        <p:spPr>
          <a:xfrm>
            <a:off x="641237" y="1580729"/>
            <a:ext cx="4944206" cy="219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326AE3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326AE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767676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76767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767676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76767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767676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76767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767676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76767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6" name="Google Shape;46;p25"/>
          <p:cNvSpPr txBox="1">
            <a:spLocks noGrp="1"/>
          </p:cNvSpPr>
          <p:nvPr>
            <p:ph type="body" idx="3"/>
          </p:nvPr>
        </p:nvSpPr>
        <p:spPr>
          <a:xfrm>
            <a:off x="6736122" y="3011558"/>
            <a:ext cx="4970114" cy="25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228600" algn="l" rtl="0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228600" algn="l" rtl="0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228600" algn="l" rtl="0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7" name="Google Shape;47;p25"/>
          <p:cNvSpPr txBox="1">
            <a:spLocks noGrp="1"/>
          </p:cNvSpPr>
          <p:nvPr>
            <p:ph type="body" idx="4"/>
          </p:nvPr>
        </p:nvSpPr>
        <p:spPr>
          <a:xfrm>
            <a:off x="6735774" y="1580729"/>
            <a:ext cx="4970462" cy="219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767676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76767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767676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76767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767676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76767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767676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76767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" name="Google Shape;48;p25"/>
          <p:cNvSpPr txBox="1">
            <a:spLocks noGrp="1"/>
          </p:cNvSpPr>
          <p:nvPr>
            <p:ph type="body" idx="5"/>
          </p:nvPr>
        </p:nvSpPr>
        <p:spPr>
          <a:xfrm>
            <a:off x="6735774" y="2038524"/>
            <a:ext cx="4970462" cy="706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Arial"/>
              <a:buNone/>
              <a:defRPr sz="3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767676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76767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767676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76767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767676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76767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767676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76767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9" name="Google Shape;49;p25"/>
          <p:cNvSpPr txBox="1"/>
          <p:nvPr/>
        </p:nvSpPr>
        <p:spPr>
          <a:xfrm>
            <a:off x="516111" y="6484064"/>
            <a:ext cx="450277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GB" sz="900" b="0" i="0" u="none" strike="noStrike" cap="none" dirty="0">
                <a:solidFill>
                  <a:srgbClr val="777777"/>
                </a:solidFill>
                <a:latin typeface="Open Sans"/>
                <a:ea typeface="Open Sans"/>
                <a:cs typeface="Open Sans"/>
                <a:sym typeface="Open Sans"/>
              </a:rPr>
              <a:t>© 2019 Attraqt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_Attraqt title and two content_50/50 white">
  <p:cSld name="11_Attraqt title and two content_50/50 white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46"/>
          <p:cNvSpPr txBox="1">
            <a:spLocks noGrp="1"/>
          </p:cNvSpPr>
          <p:nvPr>
            <p:ph type="title"/>
          </p:nvPr>
        </p:nvSpPr>
        <p:spPr>
          <a:xfrm>
            <a:off x="512030" y="994915"/>
            <a:ext cx="7916352" cy="5728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3800"/>
              <a:buFont typeface="Open Sans"/>
              <a:buNone/>
              <a:defRPr sz="3800" b="0" i="0" u="none" strike="noStrike" cap="none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6" name="Google Shape;196;p46"/>
          <p:cNvSpPr txBox="1">
            <a:spLocks noGrp="1"/>
          </p:cNvSpPr>
          <p:nvPr>
            <p:ph type="body" idx="1"/>
          </p:nvPr>
        </p:nvSpPr>
        <p:spPr>
          <a:xfrm>
            <a:off x="512030" y="1857715"/>
            <a:ext cx="7916353" cy="446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Clr>
                <a:srgbClr val="777777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777777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228600" algn="l" rtl="0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Clr>
                <a:srgbClr val="777777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777777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228600" algn="l" rtl="0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Clr>
                <a:srgbClr val="777777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777777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228600" algn="l" rtl="0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Clr>
                <a:srgbClr val="777777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77777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7" name="Google Shape;197;p46"/>
          <p:cNvSpPr/>
          <p:nvPr/>
        </p:nvSpPr>
        <p:spPr>
          <a:xfrm>
            <a:off x="9009300" y="0"/>
            <a:ext cx="3182700" cy="6858000"/>
          </a:xfrm>
          <a:prstGeom prst="rect">
            <a:avLst/>
          </a:prstGeom>
          <a:solidFill>
            <a:srgbClr val="25C3B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Quattrocento Sans"/>
              <a:buNone/>
            </a:pPr>
            <a:endParaRPr sz="18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8" name="Google Shape;198;p46"/>
          <p:cNvSpPr txBox="1">
            <a:spLocks noGrp="1"/>
          </p:cNvSpPr>
          <p:nvPr>
            <p:ph type="sldNum" idx="12"/>
          </p:nvPr>
        </p:nvSpPr>
        <p:spPr>
          <a:xfrm>
            <a:off x="11340000" y="6480000"/>
            <a:ext cx="5400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99" name="Google Shape;199;p46"/>
          <p:cNvSpPr txBox="1">
            <a:spLocks noGrp="1"/>
          </p:cNvSpPr>
          <p:nvPr>
            <p:ph type="body" idx="2"/>
          </p:nvPr>
        </p:nvSpPr>
        <p:spPr>
          <a:xfrm>
            <a:off x="512030" y="537120"/>
            <a:ext cx="7916352" cy="238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25C3BE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25C3BE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767676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76767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767676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76767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767676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76767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767676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76767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0" name="Google Shape;200;p46"/>
          <p:cNvSpPr txBox="1"/>
          <p:nvPr/>
        </p:nvSpPr>
        <p:spPr>
          <a:xfrm>
            <a:off x="516111" y="6484064"/>
            <a:ext cx="450277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GB" sz="900" b="0" i="0" u="none" strike="noStrike" cap="none" dirty="0">
                <a:solidFill>
                  <a:srgbClr val="777777"/>
                </a:solidFill>
                <a:latin typeface="Open Sans"/>
                <a:ea typeface="Open Sans"/>
                <a:cs typeface="Open Sans"/>
                <a:sym typeface="Open Sans"/>
              </a:rPr>
              <a:t>© 2019 Attraqt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_Attraqt title and two content_50/50 white">
  <p:cSld name="19_Attraqt title and two content_50/50 white"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47"/>
          <p:cNvSpPr txBox="1">
            <a:spLocks noGrp="1"/>
          </p:cNvSpPr>
          <p:nvPr>
            <p:ph type="title"/>
          </p:nvPr>
        </p:nvSpPr>
        <p:spPr>
          <a:xfrm>
            <a:off x="3706645" y="956035"/>
            <a:ext cx="7916352" cy="5728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3800"/>
              <a:buFont typeface="Open Sans"/>
              <a:buNone/>
              <a:defRPr sz="3800" b="0" i="0" u="none" strike="noStrike" cap="none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3" name="Google Shape;203;p47"/>
          <p:cNvSpPr txBox="1">
            <a:spLocks noGrp="1"/>
          </p:cNvSpPr>
          <p:nvPr>
            <p:ph type="body" idx="1"/>
          </p:nvPr>
        </p:nvSpPr>
        <p:spPr>
          <a:xfrm>
            <a:off x="3706645" y="1818835"/>
            <a:ext cx="7916353" cy="446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Clr>
                <a:srgbClr val="777777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777777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228600" algn="l" rtl="0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Clr>
                <a:srgbClr val="777777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777777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228600" algn="l" rtl="0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Clr>
                <a:srgbClr val="777777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777777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228600" algn="l" rtl="0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Clr>
                <a:srgbClr val="777777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77777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4" name="Google Shape;204;p47"/>
          <p:cNvSpPr/>
          <p:nvPr/>
        </p:nvSpPr>
        <p:spPr>
          <a:xfrm>
            <a:off x="0" y="0"/>
            <a:ext cx="3182700" cy="6858000"/>
          </a:xfrm>
          <a:prstGeom prst="rect">
            <a:avLst/>
          </a:prstGeom>
          <a:solidFill>
            <a:srgbClr val="25C3B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Quattrocento Sans"/>
              <a:buNone/>
            </a:pPr>
            <a:endParaRPr sz="18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5" name="Google Shape;205;p47"/>
          <p:cNvSpPr txBox="1">
            <a:spLocks noGrp="1"/>
          </p:cNvSpPr>
          <p:nvPr>
            <p:ph type="sldNum" idx="12"/>
          </p:nvPr>
        </p:nvSpPr>
        <p:spPr>
          <a:xfrm>
            <a:off x="11340000" y="6480000"/>
            <a:ext cx="5400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77777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77777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77777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77777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77777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77777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77777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77777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77777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6" name="Google Shape;206;p47"/>
          <p:cNvSpPr txBox="1">
            <a:spLocks noGrp="1"/>
          </p:cNvSpPr>
          <p:nvPr>
            <p:ph type="body" idx="2"/>
          </p:nvPr>
        </p:nvSpPr>
        <p:spPr>
          <a:xfrm>
            <a:off x="3706645" y="498240"/>
            <a:ext cx="7916352" cy="238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25C3BE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25C3BE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767676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76767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767676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76767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767676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76767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767676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76767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7" name="Google Shape;207;p47"/>
          <p:cNvSpPr txBox="1"/>
          <p:nvPr/>
        </p:nvSpPr>
        <p:spPr>
          <a:xfrm>
            <a:off x="516111" y="6484064"/>
            <a:ext cx="450277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GB" sz="900" b="0" i="0" u="none" strike="noStrike" cap="none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© 2019 Attraqt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Attraqt title and two content_50/50 white">
  <p:cSld name="2_Attraqt title and two content_50/50 white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48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25C3B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Quattrocento Sans"/>
              <a:buNone/>
            </a:pPr>
            <a:endParaRPr sz="18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0" name="Google Shape;210;p48"/>
          <p:cNvSpPr txBox="1">
            <a:spLocks noGrp="1"/>
          </p:cNvSpPr>
          <p:nvPr>
            <p:ph type="title"/>
          </p:nvPr>
        </p:nvSpPr>
        <p:spPr>
          <a:xfrm>
            <a:off x="641237" y="2038524"/>
            <a:ext cx="4944206" cy="5728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Open Sans"/>
              <a:buNone/>
              <a:defRPr sz="3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1" name="Google Shape;211;p48"/>
          <p:cNvSpPr txBox="1">
            <a:spLocks noGrp="1"/>
          </p:cNvSpPr>
          <p:nvPr>
            <p:ph type="body" idx="1"/>
          </p:nvPr>
        </p:nvSpPr>
        <p:spPr>
          <a:xfrm>
            <a:off x="641584" y="3011558"/>
            <a:ext cx="4944207" cy="25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228600" algn="l" rtl="0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228600" algn="l" rtl="0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228600" algn="l" rtl="0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2" name="Google Shape;212;p48"/>
          <p:cNvSpPr txBox="1">
            <a:spLocks noGrp="1"/>
          </p:cNvSpPr>
          <p:nvPr>
            <p:ph type="sldNum" idx="12"/>
          </p:nvPr>
        </p:nvSpPr>
        <p:spPr>
          <a:xfrm>
            <a:off x="11340000" y="6480000"/>
            <a:ext cx="5400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3" name="Google Shape;213;p48"/>
          <p:cNvSpPr txBox="1">
            <a:spLocks noGrp="1"/>
          </p:cNvSpPr>
          <p:nvPr>
            <p:ph type="body" idx="2"/>
          </p:nvPr>
        </p:nvSpPr>
        <p:spPr>
          <a:xfrm>
            <a:off x="641237" y="1580729"/>
            <a:ext cx="4944206" cy="219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767676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76767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767676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76767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767676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76767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767676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76767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4" name="Google Shape;214;p48"/>
          <p:cNvSpPr txBox="1">
            <a:spLocks noGrp="1"/>
          </p:cNvSpPr>
          <p:nvPr>
            <p:ph type="body" idx="3"/>
          </p:nvPr>
        </p:nvSpPr>
        <p:spPr>
          <a:xfrm>
            <a:off x="6736122" y="3011558"/>
            <a:ext cx="4970114" cy="25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Clr>
                <a:srgbClr val="777777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777777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228600" algn="l" rtl="0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Clr>
                <a:srgbClr val="777777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777777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228600" algn="l" rtl="0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Clr>
                <a:srgbClr val="777777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777777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228600" algn="l" rtl="0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Clr>
                <a:srgbClr val="777777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77777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5" name="Google Shape;215;p48"/>
          <p:cNvSpPr txBox="1">
            <a:spLocks noGrp="1"/>
          </p:cNvSpPr>
          <p:nvPr>
            <p:ph type="body" idx="4"/>
          </p:nvPr>
        </p:nvSpPr>
        <p:spPr>
          <a:xfrm>
            <a:off x="6735774" y="1580729"/>
            <a:ext cx="4970462" cy="219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25C3BE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25C3BE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767676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76767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767676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76767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767676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76767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767676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76767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6" name="Google Shape;216;p48"/>
          <p:cNvSpPr txBox="1">
            <a:spLocks noGrp="1"/>
          </p:cNvSpPr>
          <p:nvPr>
            <p:ph type="body" idx="5"/>
          </p:nvPr>
        </p:nvSpPr>
        <p:spPr>
          <a:xfrm>
            <a:off x="6735774" y="2038524"/>
            <a:ext cx="4970462" cy="706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Arial"/>
              <a:buNone/>
              <a:defRPr sz="3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767676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76767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767676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76767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767676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76767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767676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76767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7" name="Google Shape;217;p48"/>
          <p:cNvSpPr txBox="1"/>
          <p:nvPr/>
        </p:nvSpPr>
        <p:spPr>
          <a:xfrm>
            <a:off x="516111" y="6484064"/>
            <a:ext cx="450277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GB" sz="900" b="0" i="0" u="none" strike="noStrike" cap="none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© 2019 Attraqt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Attraqt title and two content_50/50 white">
  <p:cSld name="7_Attraqt title and two content_50/50 white"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49"/>
          <p:cNvSpPr/>
          <p:nvPr/>
        </p:nvSpPr>
        <p:spPr>
          <a:xfrm>
            <a:off x="6173005" y="0"/>
            <a:ext cx="6018995" cy="6858000"/>
          </a:xfrm>
          <a:prstGeom prst="rect">
            <a:avLst/>
          </a:prstGeom>
          <a:solidFill>
            <a:srgbClr val="25C3B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Quattrocento Sans"/>
              <a:buNone/>
            </a:pPr>
            <a:endParaRPr sz="18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20" name="Google Shape;220;p49"/>
          <p:cNvSpPr txBox="1">
            <a:spLocks noGrp="1"/>
          </p:cNvSpPr>
          <p:nvPr>
            <p:ph type="title"/>
          </p:nvPr>
        </p:nvSpPr>
        <p:spPr>
          <a:xfrm>
            <a:off x="641237" y="2038524"/>
            <a:ext cx="4944206" cy="5728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3800"/>
              <a:buFont typeface="Open Sans"/>
              <a:buNone/>
              <a:defRPr sz="3800" b="0" i="0" u="none" strike="noStrike" cap="none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1" name="Google Shape;221;p49"/>
          <p:cNvSpPr txBox="1">
            <a:spLocks noGrp="1"/>
          </p:cNvSpPr>
          <p:nvPr>
            <p:ph type="body" idx="1"/>
          </p:nvPr>
        </p:nvSpPr>
        <p:spPr>
          <a:xfrm>
            <a:off x="641584" y="3011558"/>
            <a:ext cx="4944207" cy="25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Clr>
                <a:srgbClr val="777777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777777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228600" algn="l" rtl="0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Clr>
                <a:srgbClr val="777777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777777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228600" algn="l" rtl="0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Clr>
                <a:srgbClr val="777777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777777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228600" algn="l" rtl="0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Clr>
                <a:srgbClr val="777777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77777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2" name="Google Shape;222;p49"/>
          <p:cNvSpPr txBox="1">
            <a:spLocks noGrp="1"/>
          </p:cNvSpPr>
          <p:nvPr>
            <p:ph type="sldNum" idx="12"/>
          </p:nvPr>
        </p:nvSpPr>
        <p:spPr>
          <a:xfrm>
            <a:off x="11340000" y="6480000"/>
            <a:ext cx="5400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23" name="Google Shape;223;p49"/>
          <p:cNvSpPr txBox="1">
            <a:spLocks noGrp="1"/>
          </p:cNvSpPr>
          <p:nvPr>
            <p:ph type="body" idx="2"/>
          </p:nvPr>
        </p:nvSpPr>
        <p:spPr>
          <a:xfrm>
            <a:off x="641237" y="1580729"/>
            <a:ext cx="4944206" cy="219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25C3BE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25C3BE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767676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76767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767676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76767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767676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76767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767676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76767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4" name="Google Shape;224;p49"/>
          <p:cNvSpPr txBox="1">
            <a:spLocks noGrp="1"/>
          </p:cNvSpPr>
          <p:nvPr>
            <p:ph type="body" idx="3"/>
          </p:nvPr>
        </p:nvSpPr>
        <p:spPr>
          <a:xfrm>
            <a:off x="6736122" y="3011558"/>
            <a:ext cx="4970114" cy="25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228600" algn="l" rtl="0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228600" algn="l" rtl="0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228600" algn="l" rtl="0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5" name="Google Shape;225;p49"/>
          <p:cNvSpPr txBox="1">
            <a:spLocks noGrp="1"/>
          </p:cNvSpPr>
          <p:nvPr>
            <p:ph type="body" idx="4"/>
          </p:nvPr>
        </p:nvSpPr>
        <p:spPr>
          <a:xfrm>
            <a:off x="6735774" y="1580729"/>
            <a:ext cx="4970462" cy="219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767676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76767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767676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76767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767676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76767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767676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76767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6" name="Google Shape;226;p49"/>
          <p:cNvSpPr txBox="1">
            <a:spLocks noGrp="1"/>
          </p:cNvSpPr>
          <p:nvPr>
            <p:ph type="body" idx="5"/>
          </p:nvPr>
        </p:nvSpPr>
        <p:spPr>
          <a:xfrm>
            <a:off x="6735774" y="2038524"/>
            <a:ext cx="4970462" cy="706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Arial"/>
              <a:buNone/>
              <a:defRPr sz="3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767676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76767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767676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76767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767676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76767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767676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76767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7" name="Google Shape;227;p49"/>
          <p:cNvSpPr txBox="1"/>
          <p:nvPr/>
        </p:nvSpPr>
        <p:spPr>
          <a:xfrm>
            <a:off x="516111" y="6484064"/>
            <a:ext cx="450277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GB" sz="900" b="0" i="0" u="none" strike="noStrike" cap="none" dirty="0">
                <a:solidFill>
                  <a:srgbClr val="777777"/>
                </a:solidFill>
                <a:latin typeface="Open Sans"/>
                <a:ea typeface="Open Sans"/>
                <a:cs typeface="Open Sans"/>
                <a:sym typeface="Open Sans"/>
              </a:rPr>
              <a:t>© 2019 Attraqt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_Attraqt title and two content_50/50 white">
  <p:cSld name="9_Attraqt title and two content_50/50 white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50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25C3B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Quattrocento Sans"/>
              <a:buNone/>
            </a:pPr>
            <a:endParaRPr sz="18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30" name="Google Shape;230;p50"/>
          <p:cNvSpPr txBox="1">
            <a:spLocks noGrp="1"/>
          </p:cNvSpPr>
          <p:nvPr>
            <p:ph type="sldNum" idx="12"/>
          </p:nvPr>
        </p:nvSpPr>
        <p:spPr>
          <a:xfrm>
            <a:off x="11340000" y="6480000"/>
            <a:ext cx="5400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31" name="Google Shape;231;p50"/>
          <p:cNvSpPr txBox="1">
            <a:spLocks noGrp="1"/>
          </p:cNvSpPr>
          <p:nvPr>
            <p:ph type="body" idx="1"/>
          </p:nvPr>
        </p:nvSpPr>
        <p:spPr>
          <a:xfrm>
            <a:off x="6736122" y="3011558"/>
            <a:ext cx="4970114" cy="25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Clr>
                <a:srgbClr val="777777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777777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228600" algn="l" rtl="0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Clr>
                <a:srgbClr val="777777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777777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228600" algn="l" rtl="0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Clr>
                <a:srgbClr val="777777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777777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228600" algn="l" rtl="0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Clr>
                <a:srgbClr val="777777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77777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2" name="Google Shape;232;p50"/>
          <p:cNvSpPr txBox="1">
            <a:spLocks noGrp="1"/>
          </p:cNvSpPr>
          <p:nvPr>
            <p:ph type="body" idx="2"/>
          </p:nvPr>
        </p:nvSpPr>
        <p:spPr>
          <a:xfrm>
            <a:off x="6735774" y="1580729"/>
            <a:ext cx="4970462" cy="219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25C3BE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25C3BE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767676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76767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767676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76767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767676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76767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767676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76767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3" name="Google Shape;233;p50"/>
          <p:cNvSpPr txBox="1">
            <a:spLocks noGrp="1"/>
          </p:cNvSpPr>
          <p:nvPr>
            <p:ph type="body" idx="3"/>
          </p:nvPr>
        </p:nvSpPr>
        <p:spPr>
          <a:xfrm>
            <a:off x="6735774" y="2038524"/>
            <a:ext cx="4970462" cy="706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Arial"/>
              <a:buNone/>
              <a:defRPr sz="3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767676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76767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767676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76767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767676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76767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767676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76767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4" name="Google Shape;234;p50"/>
          <p:cNvSpPr txBox="1"/>
          <p:nvPr/>
        </p:nvSpPr>
        <p:spPr>
          <a:xfrm>
            <a:off x="516111" y="6484064"/>
            <a:ext cx="450277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GB" sz="900" b="0" i="0" u="none" strike="noStrike" cap="none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© 2019 Attraqt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_Attraqt title and two content_50/50 white">
  <p:cSld name="10_Attraqt title and two content_50/50 white"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51"/>
          <p:cNvSpPr/>
          <p:nvPr/>
        </p:nvSpPr>
        <p:spPr>
          <a:xfrm>
            <a:off x="6173005" y="0"/>
            <a:ext cx="6018995" cy="6858000"/>
          </a:xfrm>
          <a:prstGeom prst="rect">
            <a:avLst/>
          </a:prstGeom>
          <a:solidFill>
            <a:srgbClr val="25C3B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Quattrocento Sans"/>
              <a:buNone/>
            </a:pPr>
            <a:endParaRPr sz="18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37" name="Google Shape;237;p51"/>
          <p:cNvSpPr txBox="1">
            <a:spLocks noGrp="1"/>
          </p:cNvSpPr>
          <p:nvPr>
            <p:ph type="title"/>
          </p:nvPr>
        </p:nvSpPr>
        <p:spPr>
          <a:xfrm>
            <a:off x="641237" y="2038524"/>
            <a:ext cx="4944206" cy="5728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3800"/>
              <a:buFont typeface="Open Sans"/>
              <a:buNone/>
              <a:defRPr sz="3800" b="0" i="0" u="none" strike="noStrike" cap="none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8" name="Google Shape;238;p51"/>
          <p:cNvSpPr txBox="1">
            <a:spLocks noGrp="1"/>
          </p:cNvSpPr>
          <p:nvPr>
            <p:ph type="body" idx="1"/>
          </p:nvPr>
        </p:nvSpPr>
        <p:spPr>
          <a:xfrm>
            <a:off x="641584" y="3011558"/>
            <a:ext cx="4944207" cy="25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Clr>
                <a:srgbClr val="777777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777777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228600" algn="l" rtl="0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Clr>
                <a:srgbClr val="777777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777777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228600" algn="l" rtl="0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Clr>
                <a:srgbClr val="777777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777777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228600" algn="l" rtl="0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Clr>
                <a:srgbClr val="777777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77777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9" name="Google Shape;239;p51"/>
          <p:cNvSpPr txBox="1">
            <a:spLocks noGrp="1"/>
          </p:cNvSpPr>
          <p:nvPr>
            <p:ph type="sldNum" idx="12"/>
          </p:nvPr>
        </p:nvSpPr>
        <p:spPr>
          <a:xfrm>
            <a:off x="11340000" y="6480000"/>
            <a:ext cx="5400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40" name="Google Shape;240;p51"/>
          <p:cNvSpPr txBox="1">
            <a:spLocks noGrp="1"/>
          </p:cNvSpPr>
          <p:nvPr>
            <p:ph type="body" idx="2"/>
          </p:nvPr>
        </p:nvSpPr>
        <p:spPr>
          <a:xfrm>
            <a:off x="641237" y="1580729"/>
            <a:ext cx="4944206" cy="219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25C3BE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25C3BE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767676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76767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767676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76767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767676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76767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767676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76767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1" name="Google Shape;241;p51"/>
          <p:cNvSpPr txBox="1"/>
          <p:nvPr/>
        </p:nvSpPr>
        <p:spPr>
          <a:xfrm>
            <a:off x="516111" y="6484064"/>
            <a:ext cx="450277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GB" sz="900" b="0" i="0" u="none" strike="noStrike" cap="none" dirty="0">
                <a:solidFill>
                  <a:srgbClr val="777777"/>
                </a:solidFill>
                <a:latin typeface="Open Sans"/>
                <a:ea typeface="Open Sans"/>
                <a:cs typeface="Open Sans"/>
                <a:sym typeface="Open Sans"/>
              </a:rPr>
              <a:t>© 2019 Attraqt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_Attraqt title and two content_50/50 white">
  <p:cSld name="12_Attraqt title and two content_50/50 white"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52"/>
          <p:cNvSpPr txBox="1">
            <a:spLocks noGrp="1"/>
          </p:cNvSpPr>
          <p:nvPr>
            <p:ph type="title"/>
          </p:nvPr>
        </p:nvSpPr>
        <p:spPr>
          <a:xfrm>
            <a:off x="512029" y="994915"/>
            <a:ext cx="11367969" cy="5728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3800"/>
              <a:buFont typeface="Open Sans"/>
              <a:buNone/>
              <a:defRPr sz="3800" b="0" i="0" u="none" strike="noStrike" cap="none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4" name="Google Shape;244;p52"/>
          <p:cNvSpPr txBox="1">
            <a:spLocks noGrp="1"/>
          </p:cNvSpPr>
          <p:nvPr>
            <p:ph type="body" idx="1"/>
          </p:nvPr>
        </p:nvSpPr>
        <p:spPr>
          <a:xfrm>
            <a:off x="512030" y="1857715"/>
            <a:ext cx="11367970" cy="446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Clr>
                <a:srgbClr val="777777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777777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228600" algn="l" rtl="0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Clr>
                <a:srgbClr val="777777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777777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228600" algn="l" rtl="0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Clr>
                <a:srgbClr val="777777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777777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228600" algn="l" rtl="0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Clr>
                <a:srgbClr val="777777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77777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5" name="Google Shape;245;p52"/>
          <p:cNvSpPr txBox="1">
            <a:spLocks noGrp="1"/>
          </p:cNvSpPr>
          <p:nvPr>
            <p:ph type="sldNum" idx="12"/>
          </p:nvPr>
        </p:nvSpPr>
        <p:spPr>
          <a:xfrm>
            <a:off x="11340000" y="6480000"/>
            <a:ext cx="5400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77777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77777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77777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77777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77777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77777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77777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77777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77777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46" name="Google Shape;246;p52"/>
          <p:cNvSpPr txBox="1">
            <a:spLocks noGrp="1"/>
          </p:cNvSpPr>
          <p:nvPr>
            <p:ph type="body" idx="2"/>
          </p:nvPr>
        </p:nvSpPr>
        <p:spPr>
          <a:xfrm>
            <a:off x="512029" y="537120"/>
            <a:ext cx="11367969" cy="238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25C3BE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25C3BE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767676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76767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767676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76767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767676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76767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767676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76767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7" name="Google Shape;247;p52"/>
          <p:cNvSpPr txBox="1"/>
          <p:nvPr/>
        </p:nvSpPr>
        <p:spPr>
          <a:xfrm>
            <a:off x="516111" y="6484064"/>
            <a:ext cx="450277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GB" sz="900" b="0" i="0" u="none" strike="noStrike" cap="none" dirty="0">
                <a:solidFill>
                  <a:srgbClr val="777777"/>
                </a:solidFill>
                <a:latin typeface="Open Sans"/>
                <a:ea typeface="Open Sans"/>
                <a:cs typeface="Open Sans"/>
                <a:sym typeface="Open Sans"/>
              </a:rPr>
              <a:t>© 2019 Attraqt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ge standard 2 1 2 1 1">
  <p:cSld name="Page standard_2_1_2_1_1"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53"/>
          <p:cNvSpPr/>
          <p:nvPr/>
        </p:nvSpPr>
        <p:spPr>
          <a:xfrm>
            <a:off x="-57" y="0"/>
            <a:ext cx="12192000" cy="6858000"/>
          </a:xfrm>
          <a:prstGeom prst="rect">
            <a:avLst/>
          </a:prstGeom>
          <a:solidFill>
            <a:srgbClr val="F9F9F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7125" tIns="97125" rIns="97125" bIns="9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" name="Google Shape;250;p53"/>
          <p:cNvSpPr txBox="1"/>
          <p:nvPr/>
        </p:nvSpPr>
        <p:spPr>
          <a:xfrm>
            <a:off x="10512910" y="6445477"/>
            <a:ext cx="14460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7125" tIns="48575" rIns="97125" bIns="4857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GB" sz="900" b="0" i="0" u="none" strike="noStrike" cap="none">
                <a:solidFill>
                  <a:srgbClr val="555555"/>
                </a:solidFill>
                <a:latin typeface="Open Sans"/>
                <a:ea typeface="Open Sans"/>
                <a:cs typeface="Open Sans"/>
                <a:sym typeface="Open Sans"/>
              </a:rPr>
              <a:t>© Early Birds 2019</a:t>
            </a:r>
            <a:endParaRPr sz="900" b="0" i="0" u="none" strike="noStrike" cap="none">
              <a:solidFill>
                <a:srgbClr val="555555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1" name="Google Shape;251;p53"/>
          <p:cNvSpPr txBox="1">
            <a:spLocks noGrp="1"/>
          </p:cNvSpPr>
          <p:nvPr>
            <p:ph type="body" idx="1"/>
          </p:nvPr>
        </p:nvSpPr>
        <p:spPr>
          <a:xfrm>
            <a:off x="854309" y="1186437"/>
            <a:ext cx="9093300" cy="4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7125" tIns="48575" rIns="97125" bIns="4857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A3A3A"/>
              </a:buClr>
              <a:buSzPts val="2500"/>
              <a:buFont typeface="Arial"/>
              <a:buNone/>
              <a:defRPr sz="2500" b="1" i="0" u="none" strike="noStrike" cap="none">
                <a:solidFill>
                  <a:srgbClr val="3A3A3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492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A3A3A"/>
              </a:buClr>
              <a:buSzPts val="1900"/>
              <a:buFont typeface="Arial"/>
              <a:buChar char="–"/>
              <a:defRPr sz="1900" b="0" i="0" u="none" strike="noStrike" cap="none">
                <a:solidFill>
                  <a:srgbClr val="3A3A3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492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A3A3A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rgbClr val="3A3A3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492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A3A3A"/>
              </a:buClr>
              <a:buSzPts val="1900"/>
              <a:buFont typeface="Arial"/>
              <a:buChar char="–"/>
              <a:defRPr sz="1900" b="0" i="0" u="none" strike="noStrike" cap="none">
                <a:solidFill>
                  <a:srgbClr val="3A3A3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492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A3A3A"/>
              </a:buClr>
              <a:buSzPts val="1900"/>
              <a:buFont typeface="Arial"/>
              <a:buChar char="»"/>
              <a:defRPr sz="1900" b="0" i="0" u="none" strike="noStrike" cap="none">
                <a:solidFill>
                  <a:srgbClr val="3A3A3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252" name="Google Shape;252;p5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32264" y="6328610"/>
            <a:ext cx="1317316" cy="3767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Attraqt title and two content_50/50 white 1">
  <p:cSld name="20_Attraqt title and two content_50/50 white_1"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54"/>
          <p:cNvSpPr txBox="1">
            <a:spLocks noGrp="1"/>
          </p:cNvSpPr>
          <p:nvPr>
            <p:ph type="title"/>
          </p:nvPr>
        </p:nvSpPr>
        <p:spPr>
          <a:xfrm>
            <a:off x="512029" y="994915"/>
            <a:ext cx="7916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900"/>
              <a:buFont typeface="Open Sans"/>
              <a:buNone/>
              <a:defRPr sz="3866" b="0" i="0" u="none" strike="noStrike" cap="none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5" name="Google Shape;255;p54"/>
          <p:cNvSpPr txBox="1">
            <a:spLocks noGrp="1"/>
          </p:cNvSpPr>
          <p:nvPr>
            <p:ph type="body" idx="1"/>
          </p:nvPr>
        </p:nvSpPr>
        <p:spPr>
          <a:xfrm>
            <a:off x="512029" y="1857715"/>
            <a:ext cx="7916400" cy="44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l" rtl="0">
              <a:lnSpc>
                <a:spcPct val="114000"/>
              </a:lnSpc>
              <a:spcBef>
                <a:spcPts val="667"/>
              </a:spcBef>
              <a:spcAft>
                <a:spcPts val="0"/>
              </a:spcAft>
              <a:buClr>
                <a:srgbClr val="777777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777777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228600" algn="l" rtl="0">
              <a:lnSpc>
                <a:spcPct val="114000"/>
              </a:lnSpc>
              <a:spcBef>
                <a:spcPts val="667"/>
              </a:spcBef>
              <a:spcAft>
                <a:spcPts val="0"/>
              </a:spcAft>
              <a:buClr>
                <a:srgbClr val="777777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777777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228600" algn="l" rtl="0">
              <a:lnSpc>
                <a:spcPct val="114000"/>
              </a:lnSpc>
              <a:spcBef>
                <a:spcPts val="667"/>
              </a:spcBef>
              <a:spcAft>
                <a:spcPts val="0"/>
              </a:spcAft>
              <a:buClr>
                <a:srgbClr val="777777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777777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228600" algn="l" rtl="0">
              <a:lnSpc>
                <a:spcPct val="114000"/>
              </a:lnSpc>
              <a:spcBef>
                <a:spcPts val="667"/>
              </a:spcBef>
              <a:spcAft>
                <a:spcPts val="0"/>
              </a:spcAft>
              <a:buClr>
                <a:srgbClr val="777777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777777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285750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rgbClr val="333333"/>
              </a:buClr>
              <a:buSzPts val="900"/>
              <a:buFont typeface="Arial"/>
              <a:buChar char="•"/>
              <a:defRPr sz="1200" b="0" i="0" u="none" strike="noStrike" cap="none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56" name="Google Shape;256;p54"/>
          <p:cNvSpPr/>
          <p:nvPr/>
        </p:nvSpPr>
        <p:spPr>
          <a:xfrm>
            <a:off x="9009300" y="0"/>
            <a:ext cx="3182700" cy="6858000"/>
          </a:xfrm>
          <a:prstGeom prst="rect">
            <a:avLst/>
          </a:prstGeom>
          <a:solidFill>
            <a:srgbClr val="326AE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Quattrocento Sans"/>
              <a:buNone/>
            </a:pPr>
            <a:endParaRPr sz="1867" b="0" i="0" u="none" strike="noStrike" cap="none">
              <a:solidFill>
                <a:srgbClr val="FFFFF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257" name="Google Shape;257;p54"/>
          <p:cNvSpPr txBox="1">
            <a:spLocks noGrp="1"/>
          </p:cNvSpPr>
          <p:nvPr>
            <p:ph type="sldNum" idx="12"/>
          </p:nvPr>
        </p:nvSpPr>
        <p:spPr>
          <a:xfrm>
            <a:off x="11340000" y="6480000"/>
            <a:ext cx="5400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67"/>
              <a:buFont typeface="Open Sans"/>
              <a:buNone/>
              <a:defRPr sz="1067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67"/>
              <a:buFont typeface="Open Sans"/>
              <a:buNone/>
              <a:defRPr sz="1067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67"/>
              <a:buFont typeface="Open Sans"/>
              <a:buNone/>
              <a:defRPr sz="1067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67"/>
              <a:buFont typeface="Open Sans"/>
              <a:buNone/>
              <a:defRPr sz="1067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67"/>
              <a:buFont typeface="Open Sans"/>
              <a:buNone/>
              <a:defRPr sz="1067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67"/>
              <a:buFont typeface="Open Sans"/>
              <a:buNone/>
              <a:defRPr sz="1067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67"/>
              <a:buFont typeface="Open Sans"/>
              <a:buNone/>
              <a:defRPr sz="1067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67"/>
              <a:buFont typeface="Open Sans"/>
              <a:buNone/>
              <a:defRPr sz="1067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67"/>
              <a:buFont typeface="Open Sans"/>
              <a:buNone/>
              <a:defRPr sz="1067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58" name="Google Shape;258;p54"/>
          <p:cNvSpPr txBox="1">
            <a:spLocks noGrp="1"/>
          </p:cNvSpPr>
          <p:nvPr>
            <p:ph type="body" idx="2"/>
          </p:nvPr>
        </p:nvSpPr>
        <p:spPr>
          <a:xfrm>
            <a:off x="512029" y="537120"/>
            <a:ext cx="7916400" cy="2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rgbClr val="326AE3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326AE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rgbClr val="767676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rgbClr val="76767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rgbClr val="767676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rgbClr val="76767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98450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rgbClr val="767676"/>
              </a:buClr>
              <a:buSzPts val="1100"/>
              <a:buFont typeface="Arial"/>
              <a:buChar char="•"/>
              <a:defRPr sz="1467" b="0" i="0" u="none" strike="noStrike" cap="none">
                <a:solidFill>
                  <a:srgbClr val="76767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85750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rgbClr val="767676"/>
              </a:buClr>
              <a:buSzPts val="900"/>
              <a:buFont typeface="Arial"/>
              <a:buChar char="•"/>
              <a:defRPr sz="1200" b="0" i="0" u="none" strike="noStrike" cap="none">
                <a:solidFill>
                  <a:srgbClr val="76767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59" name="Google Shape;259;p54"/>
          <p:cNvSpPr txBox="1">
            <a:spLocks noGrp="1"/>
          </p:cNvSpPr>
          <p:nvPr>
            <p:ph type="body" idx="3"/>
          </p:nvPr>
        </p:nvSpPr>
        <p:spPr>
          <a:xfrm>
            <a:off x="9219788" y="1515116"/>
            <a:ext cx="2762100" cy="480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l" rtl="0">
              <a:lnSpc>
                <a:spcPct val="114000"/>
              </a:lnSpc>
              <a:spcBef>
                <a:spcPts val="667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867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228600" algn="l" rtl="0">
              <a:lnSpc>
                <a:spcPct val="114000"/>
              </a:lnSpc>
              <a:spcBef>
                <a:spcPts val="667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228600" algn="l" rtl="0">
              <a:lnSpc>
                <a:spcPct val="114000"/>
              </a:lnSpc>
              <a:spcBef>
                <a:spcPts val="667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467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228600" algn="l" rtl="0">
              <a:lnSpc>
                <a:spcPct val="114000"/>
              </a:lnSpc>
              <a:spcBef>
                <a:spcPts val="667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285750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rgbClr val="333333"/>
              </a:buClr>
              <a:buSzPts val="900"/>
              <a:buFont typeface="Arial"/>
              <a:buChar char="•"/>
              <a:defRPr sz="1200" b="0" i="0" u="none" strike="noStrike" cap="none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0" name="Google Shape;260;p54"/>
          <p:cNvSpPr txBox="1">
            <a:spLocks noGrp="1"/>
          </p:cNvSpPr>
          <p:nvPr>
            <p:ph type="body" idx="4"/>
          </p:nvPr>
        </p:nvSpPr>
        <p:spPr>
          <a:xfrm>
            <a:off x="9219788" y="994915"/>
            <a:ext cx="2762100" cy="25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rgbClr val="767676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rgbClr val="76767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rgbClr val="767676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rgbClr val="76767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98450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rgbClr val="767676"/>
              </a:buClr>
              <a:buSzPts val="1100"/>
              <a:buFont typeface="Arial"/>
              <a:buChar char="•"/>
              <a:defRPr sz="1467" b="0" i="0" u="none" strike="noStrike" cap="none">
                <a:solidFill>
                  <a:srgbClr val="76767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85750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rgbClr val="767676"/>
              </a:buClr>
              <a:buSzPts val="900"/>
              <a:buFont typeface="Arial"/>
              <a:buChar char="•"/>
              <a:defRPr sz="1200" b="0" i="0" u="none" strike="noStrike" cap="none">
                <a:solidFill>
                  <a:srgbClr val="76767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1" name="Google Shape;261;p54"/>
          <p:cNvSpPr txBox="1"/>
          <p:nvPr/>
        </p:nvSpPr>
        <p:spPr>
          <a:xfrm>
            <a:off x="516111" y="6484064"/>
            <a:ext cx="45027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77777"/>
              </a:buClr>
              <a:buSzPts val="933"/>
              <a:buFont typeface="Open Sans"/>
              <a:buNone/>
            </a:pPr>
            <a:r>
              <a:rPr lang="en-GB" sz="933" b="0" i="0" u="none" strike="noStrike" cap="none" dirty="0">
                <a:solidFill>
                  <a:srgbClr val="777777"/>
                </a:solidFill>
                <a:latin typeface="Open Sans"/>
                <a:ea typeface="Open Sans"/>
                <a:cs typeface="Open Sans"/>
                <a:sym typeface="Open Sans"/>
              </a:rPr>
              <a:t>© 2019 Attraqt </a:t>
            </a:r>
            <a:endParaRPr sz="1467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Attraqt title and two content_50/50 white 2">
  <p:cSld name="20_Attraqt title and two content_50/50 white_2"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55"/>
          <p:cNvSpPr txBox="1">
            <a:spLocks noGrp="1"/>
          </p:cNvSpPr>
          <p:nvPr>
            <p:ph type="title"/>
          </p:nvPr>
        </p:nvSpPr>
        <p:spPr>
          <a:xfrm>
            <a:off x="512029" y="994915"/>
            <a:ext cx="7916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900"/>
              <a:buFont typeface="Open Sans"/>
              <a:buNone/>
              <a:defRPr sz="3866" b="0" i="0" u="none" strike="noStrike" cap="none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4" name="Google Shape;264;p55"/>
          <p:cNvSpPr txBox="1">
            <a:spLocks noGrp="1"/>
          </p:cNvSpPr>
          <p:nvPr>
            <p:ph type="body" idx="1"/>
          </p:nvPr>
        </p:nvSpPr>
        <p:spPr>
          <a:xfrm>
            <a:off x="512029" y="1857715"/>
            <a:ext cx="7916400" cy="44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l" rtl="0">
              <a:lnSpc>
                <a:spcPct val="114000"/>
              </a:lnSpc>
              <a:spcBef>
                <a:spcPts val="667"/>
              </a:spcBef>
              <a:spcAft>
                <a:spcPts val="0"/>
              </a:spcAft>
              <a:buClr>
                <a:srgbClr val="777777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777777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228600" algn="l" rtl="0">
              <a:lnSpc>
                <a:spcPct val="114000"/>
              </a:lnSpc>
              <a:spcBef>
                <a:spcPts val="667"/>
              </a:spcBef>
              <a:spcAft>
                <a:spcPts val="0"/>
              </a:spcAft>
              <a:buClr>
                <a:srgbClr val="777777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777777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228600" algn="l" rtl="0">
              <a:lnSpc>
                <a:spcPct val="114000"/>
              </a:lnSpc>
              <a:spcBef>
                <a:spcPts val="667"/>
              </a:spcBef>
              <a:spcAft>
                <a:spcPts val="0"/>
              </a:spcAft>
              <a:buClr>
                <a:srgbClr val="777777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777777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228600" algn="l" rtl="0">
              <a:lnSpc>
                <a:spcPct val="114000"/>
              </a:lnSpc>
              <a:spcBef>
                <a:spcPts val="667"/>
              </a:spcBef>
              <a:spcAft>
                <a:spcPts val="0"/>
              </a:spcAft>
              <a:buClr>
                <a:srgbClr val="777777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777777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285750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rgbClr val="333333"/>
              </a:buClr>
              <a:buSzPts val="900"/>
              <a:buFont typeface="Arial"/>
              <a:buChar char="•"/>
              <a:defRPr sz="1200" b="0" i="0" u="none" strike="noStrike" cap="none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5" name="Google Shape;265;p55"/>
          <p:cNvSpPr/>
          <p:nvPr/>
        </p:nvSpPr>
        <p:spPr>
          <a:xfrm>
            <a:off x="9009300" y="0"/>
            <a:ext cx="3182700" cy="6858000"/>
          </a:xfrm>
          <a:prstGeom prst="rect">
            <a:avLst/>
          </a:prstGeom>
          <a:solidFill>
            <a:srgbClr val="326AE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Quattrocento Sans"/>
              <a:buNone/>
            </a:pPr>
            <a:endParaRPr sz="1867" b="0" i="0" u="none" strike="noStrike" cap="none">
              <a:solidFill>
                <a:srgbClr val="FFFFF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266" name="Google Shape;266;p55"/>
          <p:cNvSpPr txBox="1">
            <a:spLocks noGrp="1"/>
          </p:cNvSpPr>
          <p:nvPr>
            <p:ph type="sldNum" idx="12"/>
          </p:nvPr>
        </p:nvSpPr>
        <p:spPr>
          <a:xfrm>
            <a:off x="11340000" y="6480000"/>
            <a:ext cx="5400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67"/>
              <a:buFont typeface="Open Sans"/>
              <a:buNone/>
              <a:defRPr sz="1067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67"/>
              <a:buFont typeface="Open Sans"/>
              <a:buNone/>
              <a:defRPr sz="1067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67"/>
              <a:buFont typeface="Open Sans"/>
              <a:buNone/>
              <a:defRPr sz="1067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67"/>
              <a:buFont typeface="Open Sans"/>
              <a:buNone/>
              <a:defRPr sz="1067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67"/>
              <a:buFont typeface="Open Sans"/>
              <a:buNone/>
              <a:defRPr sz="1067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67"/>
              <a:buFont typeface="Open Sans"/>
              <a:buNone/>
              <a:defRPr sz="1067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67"/>
              <a:buFont typeface="Open Sans"/>
              <a:buNone/>
              <a:defRPr sz="1067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67"/>
              <a:buFont typeface="Open Sans"/>
              <a:buNone/>
              <a:defRPr sz="1067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67"/>
              <a:buFont typeface="Open Sans"/>
              <a:buNone/>
              <a:defRPr sz="1067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67" name="Google Shape;267;p55"/>
          <p:cNvSpPr txBox="1">
            <a:spLocks noGrp="1"/>
          </p:cNvSpPr>
          <p:nvPr>
            <p:ph type="body" idx="2"/>
          </p:nvPr>
        </p:nvSpPr>
        <p:spPr>
          <a:xfrm>
            <a:off x="512029" y="537120"/>
            <a:ext cx="7916400" cy="2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rgbClr val="326AE3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326AE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rgbClr val="767676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rgbClr val="76767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rgbClr val="767676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rgbClr val="76767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98450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rgbClr val="767676"/>
              </a:buClr>
              <a:buSzPts val="1100"/>
              <a:buFont typeface="Arial"/>
              <a:buChar char="•"/>
              <a:defRPr sz="1467" b="0" i="0" u="none" strike="noStrike" cap="none">
                <a:solidFill>
                  <a:srgbClr val="76767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85750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rgbClr val="767676"/>
              </a:buClr>
              <a:buSzPts val="900"/>
              <a:buFont typeface="Arial"/>
              <a:buChar char="•"/>
              <a:defRPr sz="1200" b="0" i="0" u="none" strike="noStrike" cap="none">
                <a:solidFill>
                  <a:srgbClr val="76767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8" name="Google Shape;268;p55"/>
          <p:cNvSpPr txBox="1">
            <a:spLocks noGrp="1"/>
          </p:cNvSpPr>
          <p:nvPr>
            <p:ph type="body" idx="3"/>
          </p:nvPr>
        </p:nvSpPr>
        <p:spPr>
          <a:xfrm>
            <a:off x="9219788" y="1515116"/>
            <a:ext cx="2762100" cy="480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l" rtl="0">
              <a:lnSpc>
                <a:spcPct val="114000"/>
              </a:lnSpc>
              <a:spcBef>
                <a:spcPts val="667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867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228600" algn="l" rtl="0">
              <a:lnSpc>
                <a:spcPct val="114000"/>
              </a:lnSpc>
              <a:spcBef>
                <a:spcPts val="667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228600" algn="l" rtl="0">
              <a:lnSpc>
                <a:spcPct val="114000"/>
              </a:lnSpc>
              <a:spcBef>
                <a:spcPts val="667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467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228600" algn="l" rtl="0">
              <a:lnSpc>
                <a:spcPct val="114000"/>
              </a:lnSpc>
              <a:spcBef>
                <a:spcPts val="667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285750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rgbClr val="333333"/>
              </a:buClr>
              <a:buSzPts val="900"/>
              <a:buFont typeface="Arial"/>
              <a:buChar char="•"/>
              <a:defRPr sz="1200" b="0" i="0" u="none" strike="noStrike" cap="none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9" name="Google Shape;269;p55"/>
          <p:cNvSpPr txBox="1">
            <a:spLocks noGrp="1"/>
          </p:cNvSpPr>
          <p:nvPr>
            <p:ph type="body" idx="4"/>
          </p:nvPr>
        </p:nvSpPr>
        <p:spPr>
          <a:xfrm>
            <a:off x="9219788" y="994915"/>
            <a:ext cx="2762100" cy="25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rgbClr val="767676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rgbClr val="76767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rgbClr val="767676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rgbClr val="76767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98450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rgbClr val="767676"/>
              </a:buClr>
              <a:buSzPts val="1100"/>
              <a:buFont typeface="Arial"/>
              <a:buChar char="•"/>
              <a:defRPr sz="1467" b="0" i="0" u="none" strike="noStrike" cap="none">
                <a:solidFill>
                  <a:srgbClr val="76767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85750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rgbClr val="767676"/>
              </a:buClr>
              <a:buSzPts val="900"/>
              <a:buFont typeface="Arial"/>
              <a:buChar char="•"/>
              <a:defRPr sz="1200" b="0" i="0" u="none" strike="noStrike" cap="none">
                <a:solidFill>
                  <a:srgbClr val="76767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0" name="Google Shape;270;p55"/>
          <p:cNvSpPr txBox="1"/>
          <p:nvPr/>
        </p:nvSpPr>
        <p:spPr>
          <a:xfrm>
            <a:off x="516111" y="6484064"/>
            <a:ext cx="45027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77777"/>
              </a:buClr>
              <a:buSzPts val="933"/>
              <a:buFont typeface="Open Sans"/>
              <a:buNone/>
            </a:pPr>
            <a:r>
              <a:rPr lang="en-GB" sz="933" b="0" i="0" u="none" strike="noStrike" cap="none" dirty="0">
                <a:solidFill>
                  <a:srgbClr val="777777"/>
                </a:solidFill>
                <a:latin typeface="Open Sans"/>
                <a:ea typeface="Open Sans"/>
                <a:cs typeface="Open Sans"/>
                <a:sym typeface="Open Sans"/>
              </a:rPr>
              <a:t>© 2019 Attraqt </a:t>
            </a:r>
            <a:endParaRPr sz="1467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Attraqt  section divider_Green">
  <p:cSld name="2_Attraqt  section divider_Green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26AE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Quattrocento Sans"/>
              <a:buNone/>
            </a:pPr>
            <a:endParaRPr sz="18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2" name="Google Shape;52;p26"/>
          <p:cNvSpPr txBox="1">
            <a:spLocks noGrp="1"/>
          </p:cNvSpPr>
          <p:nvPr>
            <p:ph type="body" idx="1"/>
          </p:nvPr>
        </p:nvSpPr>
        <p:spPr>
          <a:xfrm>
            <a:off x="900000" y="2999203"/>
            <a:ext cx="90000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8D8D8D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D8D8D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8D8D8D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D8D8D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8D8D8D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D8D8D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8D8D8D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D8D8D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D8D8D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D8D8D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D8D8D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D8D8D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D8D8D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D8D8D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D8D8D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D8D8D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26"/>
          <p:cNvSpPr txBox="1">
            <a:spLocks noGrp="1"/>
          </p:cNvSpPr>
          <p:nvPr>
            <p:ph type="title"/>
          </p:nvPr>
        </p:nvSpPr>
        <p:spPr>
          <a:xfrm>
            <a:off x="900000" y="2067545"/>
            <a:ext cx="9000000" cy="7949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31578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Open Sans"/>
              <a:buNone/>
              <a:defRPr sz="3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" name="Google Shape;54;p26"/>
          <p:cNvSpPr txBox="1"/>
          <p:nvPr/>
        </p:nvSpPr>
        <p:spPr>
          <a:xfrm>
            <a:off x="516111" y="6484064"/>
            <a:ext cx="450277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GB" sz="900" b="0" i="0" u="none" strike="noStrike" cap="none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© 2019 Attraqt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26"/>
          <p:cNvSpPr txBox="1">
            <a:spLocks noGrp="1"/>
          </p:cNvSpPr>
          <p:nvPr>
            <p:ph type="sldNum" idx="12"/>
          </p:nvPr>
        </p:nvSpPr>
        <p:spPr>
          <a:xfrm>
            <a:off x="11340000" y="6480000"/>
            <a:ext cx="5400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ge standard 2 1 2 1">
  <p:cSld name="Page standard_2_1_2_1_2"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56"/>
          <p:cNvSpPr/>
          <p:nvPr/>
        </p:nvSpPr>
        <p:spPr>
          <a:xfrm>
            <a:off x="-57" y="0"/>
            <a:ext cx="12192000" cy="6858000"/>
          </a:xfrm>
          <a:prstGeom prst="rect">
            <a:avLst/>
          </a:prstGeom>
          <a:solidFill>
            <a:srgbClr val="F9F9F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7125" tIns="97125" rIns="97125" bIns="9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p56"/>
          <p:cNvSpPr txBox="1"/>
          <p:nvPr/>
        </p:nvSpPr>
        <p:spPr>
          <a:xfrm>
            <a:off x="10512910" y="6445477"/>
            <a:ext cx="14460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7125" tIns="48575" rIns="97125" bIns="4857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GB" sz="900" b="0" i="0" u="none" strike="noStrike" cap="none">
                <a:solidFill>
                  <a:srgbClr val="555555"/>
                </a:solidFill>
                <a:latin typeface="Open Sans"/>
                <a:ea typeface="Open Sans"/>
                <a:cs typeface="Open Sans"/>
                <a:sym typeface="Open Sans"/>
              </a:rPr>
              <a:t>© Early Birds 2019</a:t>
            </a:r>
            <a:endParaRPr sz="900" b="0" i="0" u="none" strike="noStrike" cap="none">
              <a:solidFill>
                <a:srgbClr val="555555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4" name="Google Shape;274;p56"/>
          <p:cNvSpPr txBox="1">
            <a:spLocks noGrp="1"/>
          </p:cNvSpPr>
          <p:nvPr>
            <p:ph type="body" idx="1"/>
          </p:nvPr>
        </p:nvSpPr>
        <p:spPr>
          <a:xfrm>
            <a:off x="854309" y="1186437"/>
            <a:ext cx="9093300" cy="4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7125" tIns="48575" rIns="97125" bIns="4857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A3A3A"/>
              </a:buClr>
              <a:buSzPts val="2500"/>
              <a:buFont typeface="Open Sans"/>
              <a:buNone/>
              <a:defRPr sz="2500" b="0" i="0" u="none" strike="noStrike" cap="none">
                <a:solidFill>
                  <a:srgbClr val="3A3A3A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492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A3A3A"/>
              </a:buClr>
              <a:buSzPts val="1900"/>
              <a:buFont typeface="Open Sans"/>
              <a:buChar char="–"/>
              <a:defRPr sz="1900" b="0" i="0" u="none" strike="noStrike" cap="none">
                <a:solidFill>
                  <a:srgbClr val="3A3A3A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492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A3A3A"/>
              </a:buClr>
              <a:buSzPts val="1900"/>
              <a:buFont typeface="Open Sans"/>
              <a:buChar char="•"/>
              <a:defRPr sz="1900" b="0" i="0" u="none" strike="noStrike" cap="none">
                <a:solidFill>
                  <a:srgbClr val="3A3A3A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492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A3A3A"/>
              </a:buClr>
              <a:buSzPts val="1900"/>
              <a:buFont typeface="Open Sans"/>
              <a:buChar char="–"/>
              <a:defRPr sz="1900" b="0" i="0" u="none" strike="noStrike" cap="none">
                <a:solidFill>
                  <a:srgbClr val="3A3A3A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492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A3A3A"/>
              </a:buClr>
              <a:buSzPts val="1900"/>
              <a:buFont typeface="Open Sans"/>
              <a:buChar char="»"/>
              <a:defRPr sz="1900" b="0" i="0" u="none" strike="noStrike" cap="none">
                <a:solidFill>
                  <a:srgbClr val="3A3A3A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Open Sans"/>
              <a:buChar char="•"/>
              <a:defRPr sz="2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Open Sans"/>
              <a:buChar char="•"/>
              <a:defRPr sz="2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Open Sans"/>
              <a:buChar char="•"/>
              <a:defRPr sz="2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Open Sans"/>
              <a:buChar char="•"/>
              <a:defRPr sz="2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pic>
        <p:nvPicPr>
          <p:cNvPr id="275" name="Google Shape;275;p5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32264" y="6328610"/>
            <a:ext cx="1317316" cy="376765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56"/>
          <p:cNvSpPr txBox="1"/>
          <p:nvPr/>
        </p:nvSpPr>
        <p:spPr>
          <a:xfrm flipH="1">
            <a:off x="1649451" y="6382785"/>
            <a:ext cx="3038100" cy="26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7125" tIns="97125" rIns="97125" bIns="9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GB" sz="13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| Open. Modern. Scalable.</a:t>
            </a:r>
            <a:endParaRPr sz="1300" b="0" i="0" u="none" strike="noStrike" cap="none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ge standard 2 1 2 1 1">
  <p:cSld name="Page standard_2_1_2_1_3"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57"/>
          <p:cNvSpPr/>
          <p:nvPr/>
        </p:nvSpPr>
        <p:spPr>
          <a:xfrm>
            <a:off x="-57" y="0"/>
            <a:ext cx="12192000" cy="6858000"/>
          </a:xfrm>
          <a:prstGeom prst="rect">
            <a:avLst/>
          </a:prstGeom>
          <a:solidFill>
            <a:srgbClr val="F9F9F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7125" tIns="97125" rIns="97125" bIns="9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57"/>
          <p:cNvSpPr txBox="1"/>
          <p:nvPr/>
        </p:nvSpPr>
        <p:spPr>
          <a:xfrm>
            <a:off x="10512910" y="6445477"/>
            <a:ext cx="14460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7125" tIns="48575" rIns="97125" bIns="4857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GB" sz="900" b="0" i="0" u="none" strike="noStrike" cap="none">
                <a:solidFill>
                  <a:srgbClr val="555555"/>
                </a:solidFill>
                <a:latin typeface="Open Sans"/>
                <a:ea typeface="Open Sans"/>
                <a:cs typeface="Open Sans"/>
                <a:sym typeface="Open Sans"/>
              </a:rPr>
              <a:t>© Early Birds 2019</a:t>
            </a:r>
            <a:endParaRPr sz="900" b="0" i="0" u="none" strike="noStrike" cap="none">
              <a:solidFill>
                <a:srgbClr val="555555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0" name="Google Shape;280;p57"/>
          <p:cNvSpPr txBox="1">
            <a:spLocks noGrp="1"/>
          </p:cNvSpPr>
          <p:nvPr>
            <p:ph type="body" idx="1"/>
          </p:nvPr>
        </p:nvSpPr>
        <p:spPr>
          <a:xfrm>
            <a:off x="854309" y="1186437"/>
            <a:ext cx="9093300" cy="4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7125" tIns="48575" rIns="97125" bIns="4857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A3A3A"/>
              </a:buClr>
              <a:buSzPts val="2500"/>
              <a:buFont typeface="Open Sans"/>
              <a:buNone/>
              <a:defRPr sz="2500" b="0" i="0" u="none" strike="noStrike" cap="none">
                <a:solidFill>
                  <a:srgbClr val="3A3A3A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492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A3A3A"/>
              </a:buClr>
              <a:buSzPts val="1900"/>
              <a:buFont typeface="Open Sans"/>
              <a:buChar char="–"/>
              <a:defRPr sz="1900" b="0" i="0" u="none" strike="noStrike" cap="none">
                <a:solidFill>
                  <a:srgbClr val="3A3A3A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492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A3A3A"/>
              </a:buClr>
              <a:buSzPts val="1900"/>
              <a:buFont typeface="Open Sans"/>
              <a:buChar char="•"/>
              <a:defRPr sz="1900" b="0" i="0" u="none" strike="noStrike" cap="none">
                <a:solidFill>
                  <a:srgbClr val="3A3A3A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492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A3A3A"/>
              </a:buClr>
              <a:buSzPts val="1900"/>
              <a:buFont typeface="Open Sans"/>
              <a:buChar char="–"/>
              <a:defRPr sz="1900" b="0" i="0" u="none" strike="noStrike" cap="none">
                <a:solidFill>
                  <a:srgbClr val="3A3A3A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492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A3A3A"/>
              </a:buClr>
              <a:buSzPts val="1900"/>
              <a:buFont typeface="Open Sans"/>
              <a:buChar char="»"/>
              <a:defRPr sz="1900" b="0" i="0" u="none" strike="noStrike" cap="none">
                <a:solidFill>
                  <a:srgbClr val="3A3A3A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Open Sans"/>
              <a:buChar char="•"/>
              <a:defRPr sz="2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Open Sans"/>
              <a:buChar char="•"/>
              <a:defRPr sz="2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Open Sans"/>
              <a:buChar char="•"/>
              <a:defRPr sz="2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Open Sans"/>
              <a:buChar char="•"/>
              <a:defRPr sz="2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pic>
        <p:nvPicPr>
          <p:cNvPr id="281" name="Google Shape;281;p5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32264" y="6328611"/>
            <a:ext cx="1317316" cy="376765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57"/>
          <p:cNvSpPr txBox="1"/>
          <p:nvPr/>
        </p:nvSpPr>
        <p:spPr>
          <a:xfrm flipH="1">
            <a:off x="1649451" y="6382785"/>
            <a:ext cx="3038100" cy="26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7125" tIns="97125" rIns="97125" bIns="9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GB" sz="13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| Open. Modern. Scalable.</a:t>
            </a:r>
            <a:endParaRPr sz="1300" b="0" i="0" u="none" strike="noStrike" cap="none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ge standard 2 1 2 1 2">
  <p:cSld name="Page standard_2_1_2_1_4"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58"/>
          <p:cNvSpPr/>
          <p:nvPr/>
        </p:nvSpPr>
        <p:spPr>
          <a:xfrm>
            <a:off x="-57" y="0"/>
            <a:ext cx="12192000" cy="6858000"/>
          </a:xfrm>
          <a:prstGeom prst="rect">
            <a:avLst/>
          </a:prstGeom>
          <a:solidFill>
            <a:srgbClr val="F9F9F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7125" tIns="97125" rIns="97125" bIns="9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p58"/>
          <p:cNvSpPr txBox="1"/>
          <p:nvPr/>
        </p:nvSpPr>
        <p:spPr>
          <a:xfrm>
            <a:off x="10512910" y="6445477"/>
            <a:ext cx="14460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7125" tIns="48575" rIns="97125" bIns="4857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GB" sz="900" b="0" i="0" u="none" strike="noStrike" cap="none">
                <a:solidFill>
                  <a:srgbClr val="555555"/>
                </a:solidFill>
                <a:latin typeface="Open Sans"/>
                <a:ea typeface="Open Sans"/>
                <a:cs typeface="Open Sans"/>
                <a:sym typeface="Open Sans"/>
              </a:rPr>
              <a:t>© Early Birds 2019</a:t>
            </a:r>
            <a:endParaRPr sz="900" b="0" i="0" u="none" strike="noStrike" cap="none">
              <a:solidFill>
                <a:srgbClr val="555555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6" name="Google Shape;286;p58"/>
          <p:cNvSpPr txBox="1">
            <a:spLocks noGrp="1"/>
          </p:cNvSpPr>
          <p:nvPr>
            <p:ph type="body" idx="1"/>
          </p:nvPr>
        </p:nvSpPr>
        <p:spPr>
          <a:xfrm>
            <a:off x="854309" y="1186437"/>
            <a:ext cx="9093300" cy="4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7125" tIns="48575" rIns="97125" bIns="4857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A3A3A"/>
              </a:buClr>
              <a:buSzPts val="2500"/>
              <a:buFont typeface="Open Sans"/>
              <a:buNone/>
              <a:defRPr sz="2500" b="0" i="0" u="none" strike="noStrike" cap="none">
                <a:solidFill>
                  <a:srgbClr val="3A3A3A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492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A3A3A"/>
              </a:buClr>
              <a:buSzPts val="1900"/>
              <a:buFont typeface="Open Sans"/>
              <a:buChar char="–"/>
              <a:defRPr sz="1900" b="0" i="0" u="none" strike="noStrike" cap="none">
                <a:solidFill>
                  <a:srgbClr val="3A3A3A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492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A3A3A"/>
              </a:buClr>
              <a:buSzPts val="1900"/>
              <a:buFont typeface="Open Sans"/>
              <a:buChar char="•"/>
              <a:defRPr sz="1900" b="0" i="0" u="none" strike="noStrike" cap="none">
                <a:solidFill>
                  <a:srgbClr val="3A3A3A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492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A3A3A"/>
              </a:buClr>
              <a:buSzPts val="1900"/>
              <a:buFont typeface="Open Sans"/>
              <a:buChar char="–"/>
              <a:defRPr sz="1900" b="0" i="0" u="none" strike="noStrike" cap="none">
                <a:solidFill>
                  <a:srgbClr val="3A3A3A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492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A3A3A"/>
              </a:buClr>
              <a:buSzPts val="1900"/>
              <a:buFont typeface="Open Sans"/>
              <a:buChar char="»"/>
              <a:defRPr sz="1900" b="0" i="0" u="none" strike="noStrike" cap="none">
                <a:solidFill>
                  <a:srgbClr val="3A3A3A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Open Sans"/>
              <a:buChar char="•"/>
              <a:defRPr sz="2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Open Sans"/>
              <a:buChar char="•"/>
              <a:defRPr sz="2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Open Sans"/>
              <a:buChar char="•"/>
              <a:defRPr sz="2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Open Sans"/>
              <a:buChar char="•"/>
              <a:defRPr sz="2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pic>
        <p:nvPicPr>
          <p:cNvPr id="287" name="Google Shape;287;p5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32264" y="6328611"/>
            <a:ext cx="1317316" cy="376765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58"/>
          <p:cNvSpPr txBox="1"/>
          <p:nvPr/>
        </p:nvSpPr>
        <p:spPr>
          <a:xfrm flipH="1">
            <a:off x="1649451" y="6382785"/>
            <a:ext cx="3038100" cy="26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7125" tIns="97125" rIns="97125" bIns="9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GB" sz="13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| Open. Modern. Scalable.</a:t>
            </a:r>
            <a:endParaRPr sz="1300" b="0" i="0" u="none" strike="noStrike" cap="none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ge standard 2 1 2 1 3">
  <p:cSld name="Page standard_2_1_2_1_5"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59"/>
          <p:cNvSpPr/>
          <p:nvPr/>
        </p:nvSpPr>
        <p:spPr>
          <a:xfrm>
            <a:off x="-57" y="0"/>
            <a:ext cx="12192000" cy="6858000"/>
          </a:xfrm>
          <a:prstGeom prst="rect">
            <a:avLst/>
          </a:prstGeom>
          <a:solidFill>
            <a:srgbClr val="F9F9F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7125" tIns="97125" rIns="97125" bIns="9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p59"/>
          <p:cNvSpPr txBox="1"/>
          <p:nvPr/>
        </p:nvSpPr>
        <p:spPr>
          <a:xfrm>
            <a:off x="10512910" y="6445477"/>
            <a:ext cx="14460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7125" tIns="48575" rIns="97125" bIns="4857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GB" sz="900" b="0" i="0" u="none" strike="noStrike" cap="none">
                <a:solidFill>
                  <a:srgbClr val="555555"/>
                </a:solidFill>
                <a:latin typeface="Open Sans"/>
                <a:ea typeface="Open Sans"/>
                <a:cs typeface="Open Sans"/>
                <a:sym typeface="Open Sans"/>
              </a:rPr>
              <a:t>© Early Birds 2019</a:t>
            </a:r>
            <a:endParaRPr sz="900" b="0" i="0" u="none" strike="noStrike" cap="none">
              <a:solidFill>
                <a:srgbClr val="555555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2" name="Google Shape;292;p59"/>
          <p:cNvSpPr txBox="1">
            <a:spLocks noGrp="1"/>
          </p:cNvSpPr>
          <p:nvPr>
            <p:ph type="body" idx="1"/>
          </p:nvPr>
        </p:nvSpPr>
        <p:spPr>
          <a:xfrm>
            <a:off x="854309" y="1186437"/>
            <a:ext cx="9093300" cy="4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7125" tIns="48575" rIns="97125" bIns="4857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A3A3A"/>
              </a:buClr>
              <a:buSzPts val="2500"/>
              <a:buFont typeface="Open Sans"/>
              <a:buNone/>
              <a:defRPr sz="2500" b="0" i="0" u="none" strike="noStrike" cap="none">
                <a:solidFill>
                  <a:srgbClr val="3A3A3A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492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A3A3A"/>
              </a:buClr>
              <a:buSzPts val="1900"/>
              <a:buFont typeface="Open Sans"/>
              <a:buChar char="–"/>
              <a:defRPr sz="1900" b="0" i="0" u="none" strike="noStrike" cap="none">
                <a:solidFill>
                  <a:srgbClr val="3A3A3A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492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A3A3A"/>
              </a:buClr>
              <a:buSzPts val="1900"/>
              <a:buFont typeface="Open Sans"/>
              <a:buChar char="•"/>
              <a:defRPr sz="1900" b="0" i="0" u="none" strike="noStrike" cap="none">
                <a:solidFill>
                  <a:srgbClr val="3A3A3A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492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A3A3A"/>
              </a:buClr>
              <a:buSzPts val="1900"/>
              <a:buFont typeface="Open Sans"/>
              <a:buChar char="–"/>
              <a:defRPr sz="1900" b="0" i="0" u="none" strike="noStrike" cap="none">
                <a:solidFill>
                  <a:srgbClr val="3A3A3A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492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A3A3A"/>
              </a:buClr>
              <a:buSzPts val="1900"/>
              <a:buFont typeface="Open Sans"/>
              <a:buChar char="»"/>
              <a:defRPr sz="1900" b="0" i="0" u="none" strike="noStrike" cap="none">
                <a:solidFill>
                  <a:srgbClr val="3A3A3A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Open Sans"/>
              <a:buChar char="•"/>
              <a:defRPr sz="2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Open Sans"/>
              <a:buChar char="•"/>
              <a:defRPr sz="2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Open Sans"/>
              <a:buChar char="•"/>
              <a:defRPr sz="2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Open Sans"/>
              <a:buChar char="•"/>
              <a:defRPr sz="2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pic>
        <p:nvPicPr>
          <p:cNvPr id="293" name="Google Shape;293;p5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32264" y="6328610"/>
            <a:ext cx="1317316" cy="376765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59"/>
          <p:cNvSpPr txBox="1"/>
          <p:nvPr/>
        </p:nvSpPr>
        <p:spPr>
          <a:xfrm flipH="1">
            <a:off x="1649451" y="6382785"/>
            <a:ext cx="3038100" cy="26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7125" tIns="97125" rIns="97125" bIns="9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GB" sz="13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| Open. Modern. Scalable.</a:t>
            </a:r>
            <a:endParaRPr sz="1300" b="0" i="0" u="none" strike="noStrike" cap="none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ge standard 2 1 2 1 4">
  <p:cSld name="Page standard_2_1_2_1_6"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60"/>
          <p:cNvSpPr/>
          <p:nvPr/>
        </p:nvSpPr>
        <p:spPr>
          <a:xfrm>
            <a:off x="-57" y="0"/>
            <a:ext cx="12192000" cy="6858000"/>
          </a:xfrm>
          <a:prstGeom prst="rect">
            <a:avLst/>
          </a:prstGeom>
          <a:solidFill>
            <a:srgbClr val="F9F9F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7125" tIns="97125" rIns="97125" bIns="9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" name="Google Shape;297;p60"/>
          <p:cNvSpPr txBox="1"/>
          <p:nvPr/>
        </p:nvSpPr>
        <p:spPr>
          <a:xfrm>
            <a:off x="10512910" y="6445477"/>
            <a:ext cx="14460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7125" tIns="48575" rIns="97125" bIns="4857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GB" sz="900" b="0" i="0" u="none" strike="noStrike" cap="none">
                <a:solidFill>
                  <a:srgbClr val="555555"/>
                </a:solidFill>
                <a:latin typeface="Open Sans"/>
                <a:ea typeface="Open Sans"/>
                <a:cs typeface="Open Sans"/>
                <a:sym typeface="Open Sans"/>
              </a:rPr>
              <a:t>© Early Birds 2018</a:t>
            </a:r>
            <a:endParaRPr sz="900" b="0" i="0" u="none" strike="noStrike" cap="none">
              <a:solidFill>
                <a:srgbClr val="555555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8" name="Google Shape;298;p60"/>
          <p:cNvSpPr txBox="1">
            <a:spLocks noGrp="1"/>
          </p:cNvSpPr>
          <p:nvPr>
            <p:ph type="body" idx="1"/>
          </p:nvPr>
        </p:nvSpPr>
        <p:spPr>
          <a:xfrm>
            <a:off x="854309" y="1186437"/>
            <a:ext cx="9093300" cy="4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7125" tIns="48575" rIns="97125" bIns="4857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A3A3A"/>
              </a:buClr>
              <a:buSzPts val="2500"/>
              <a:buFont typeface="Open Sans"/>
              <a:buNone/>
              <a:defRPr sz="2500" b="0" i="0" u="none" strike="noStrike" cap="none">
                <a:solidFill>
                  <a:srgbClr val="3A3A3A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492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A3A3A"/>
              </a:buClr>
              <a:buSzPts val="1900"/>
              <a:buFont typeface="Open Sans"/>
              <a:buChar char="–"/>
              <a:defRPr sz="1900" b="0" i="0" u="none" strike="noStrike" cap="none">
                <a:solidFill>
                  <a:srgbClr val="3A3A3A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492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A3A3A"/>
              </a:buClr>
              <a:buSzPts val="1900"/>
              <a:buFont typeface="Open Sans"/>
              <a:buChar char="•"/>
              <a:defRPr sz="1900" b="0" i="0" u="none" strike="noStrike" cap="none">
                <a:solidFill>
                  <a:srgbClr val="3A3A3A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492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A3A3A"/>
              </a:buClr>
              <a:buSzPts val="1900"/>
              <a:buFont typeface="Open Sans"/>
              <a:buChar char="–"/>
              <a:defRPr sz="1900" b="0" i="0" u="none" strike="noStrike" cap="none">
                <a:solidFill>
                  <a:srgbClr val="3A3A3A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492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A3A3A"/>
              </a:buClr>
              <a:buSzPts val="1900"/>
              <a:buFont typeface="Open Sans"/>
              <a:buChar char="»"/>
              <a:defRPr sz="1900" b="0" i="0" u="none" strike="noStrike" cap="none">
                <a:solidFill>
                  <a:srgbClr val="3A3A3A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Open Sans"/>
              <a:buChar char="•"/>
              <a:defRPr sz="2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Open Sans"/>
              <a:buChar char="•"/>
              <a:defRPr sz="2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Open Sans"/>
              <a:buChar char="•"/>
              <a:defRPr sz="2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Open Sans"/>
              <a:buChar char="•"/>
              <a:defRPr sz="2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pic>
        <p:nvPicPr>
          <p:cNvPr id="299" name="Google Shape;299;p6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32264" y="6328610"/>
            <a:ext cx="1317316" cy="376765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60"/>
          <p:cNvSpPr txBox="1"/>
          <p:nvPr/>
        </p:nvSpPr>
        <p:spPr>
          <a:xfrm flipH="1">
            <a:off x="1649451" y="6382785"/>
            <a:ext cx="3038100" cy="26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7125" tIns="97125" rIns="97125" bIns="9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GB" sz="13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| Open. Modern. Scalable.</a:t>
            </a:r>
            <a:endParaRPr sz="1300" b="0" i="0" u="none" strike="noStrike" cap="none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Attraqt title and two content_50/50 white 1">
  <p:cSld name="20_Attraqt title and two content_50/50 white"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8a7cbd24da_0_574"/>
          <p:cNvSpPr txBox="1">
            <a:spLocks noGrp="1"/>
          </p:cNvSpPr>
          <p:nvPr>
            <p:ph type="title"/>
          </p:nvPr>
        </p:nvSpPr>
        <p:spPr>
          <a:xfrm>
            <a:off x="512030" y="994915"/>
            <a:ext cx="7916400" cy="57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3800"/>
              <a:buFont typeface="Open Sans"/>
              <a:buNone/>
              <a:defRPr sz="3800" b="0" i="0" u="none" strike="noStrike" cap="none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3" name="Google Shape;303;g8a7cbd24da_0_574"/>
          <p:cNvSpPr txBox="1">
            <a:spLocks noGrp="1"/>
          </p:cNvSpPr>
          <p:nvPr>
            <p:ph type="body" idx="1"/>
          </p:nvPr>
        </p:nvSpPr>
        <p:spPr>
          <a:xfrm>
            <a:off x="512030" y="1857715"/>
            <a:ext cx="7916400" cy="44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Clr>
                <a:srgbClr val="777777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777777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228600" algn="l" rtl="0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Clr>
                <a:srgbClr val="777777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777777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228600" algn="l" rtl="0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Clr>
                <a:srgbClr val="777777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777777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228600" algn="l" rtl="0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Clr>
                <a:srgbClr val="777777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77777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04" name="Google Shape;304;g8a7cbd24da_0_574"/>
          <p:cNvSpPr/>
          <p:nvPr/>
        </p:nvSpPr>
        <p:spPr>
          <a:xfrm>
            <a:off x="9009300" y="0"/>
            <a:ext cx="3182700" cy="6858000"/>
          </a:xfrm>
          <a:prstGeom prst="rect">
            <a:avLst/>
          </a:prstGeom>
          <a:solidFill>
            <a:srgbClr val="326AE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Quattrocento Sans"/>
              <a:buNone/>
            </a:pPr>
            <a:endParaRPr sz="1800" b="0" i="0" u="none" strike="noStrike" cap="none">
              <a:solidFill>
                <a:srgbClr val="FFFFF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305" name="Google Shape;305;g8a7cbd24da_0_574"/>
          <p:cNvSpPr txBox="1">
            <a:spLocks noGrp="1"/>
          </p:cNvSpPr>
          <p:nvPr>
            <p:ph type="sldNum" idx="12"/>
          </p:nvPr>
        </p:nvSpPr>
        <p:spPr>
          <a:xfrm>
            <a:off x="11340000" y="6480000"/>
            <a:ext cx="5400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Open Sans"/>
              <a:buNone/>
              <a:defRPr sz="1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Open Sans"/>
              <a:buNone/>
              <a:defRPr sz="1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Open Sans"/>
              <a:buNone/>
              <a:defRPr sz="1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Open Sans"/>
              <a:buNone/>
              <a:defRPr sz="1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Open Sans"/>
              <a:buNone/>
              <a:defRPr sz="1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Open Sans"/>
              <a:buNone/>
              <a:defRPr sz="1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Open Sans"/>
              <a:buNone/>
              <a:defRPr sz="1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Open Sans"/>
              <a:buNone/>
              <a:defRPr sz="1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Open Sans"/>
              <a:buNone/>
              <a:defRPr sz="1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06" name="Google Shape;306;g8a7cbd24da_0_574"/>
          <p:cNvSpPr txBox="1">
            <a:spLocks noGrp="1"/>
          </p:cNvSpPr>
          <p:nvPr>
            <p:ph type="body" idx="2"/>
          </p:nvPr>
        </p:nvSpPr>
        <p:spPr>
          <a:xfrm>
            <a:off x="512030" y="537120"/>
            <a:ext cx="7916400" cy="2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326AE3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326AE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767676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76767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767676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76767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767676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76767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767676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76767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07" name="Google Shape;307;g8a7cbd24da_0_574"/>
          <p:cNvSpPr txBox="1">
            <a:spLocks noGrp="1"/>
          </p:cNvSpPr>
          <p:nvPr>
            <p:ph type="body" idx="3"/>
          </p:nvPr>
        </p:nvSpPr>
        <p:spPr>
          <a:xfrm>
            <a:off x="9219788" y="1515116"/>
            <a:ext cx="2761800" cy="480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228600" algn="l" rtl="0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228600" algn="l" rtl="0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228600" algn="l" rtl="0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08" name="Google Shape;308;g8a7cbd24da_0_574"/>
          <p:cNvSpPr txBox="1">
            <a:spLocks noGrp="1"/>
          </p:cNvSpPr>
          <p:nvPr>
            <p:ph type="body" idx="4"/>
          </p:nvPr>
        </p:nvSpPr>
        <p:spPr>
          <a:xfrm>
            <a:off x="9219788" y="994915"/>
            <a:ext cx="2761800" cy="25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767676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76767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767676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76767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767676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76767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767676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76767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09" name="Google Shape;309;g8a7cbd24da_0_574"/>
          <p:cNvSpPr txBox="1"/>
          <p:nvPr/>
        </p:nvSpPr>
        <p:spPr>
          <a:xfrm>
            <a:off x="516111" y="6484064"/>
            <a:ext cx="45027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77777"/>
              </a:buClr>
              <a:buSzPts val="900"/>
              <a:buFont typeface="Open Sans"/>
              <a:buNone/>
            </a:pPr>
            <a:r>
              <a:rPr lang="en-GB" sz="900" b="0" i="0" u="none" strike="noStrike" cap="none" dirty="0">
                <a:solidFill>
                  <a:srgbClr val="777777"/>
                </a:solidFill>
                <a:latin typeface="Open Sans"/>
                <a:ea typeface="Open Sans"/>
                <a:cs typeface="Open Sans"/>
                <a:sym typeface="Open Sans"/>
              </a:rPr>
              <a:t>© 2019 Attraqt </a:t>
            </a: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ge standard 2 1 2 1 2">
  <p:cSld name="Page standard_2_1_2_1"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8a7cbd24da_0_583"/>
          <p:cNvSpPr/>
          <p:nvPr/>
        </p:nvSpPr>
        <p:spPr>
          <a:xfrm>
            <a:off x="-57" y="0"/>
            <a:ext cx="12192000" cy="6858000"/>
          </a:xfrm>
          <a:prstGeom prst="rect">
            <a:avLst/>
          </a:prstGeom>
          <a:solidFill>
            <a:srgbClr val="F9F9F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7125" tIns="97125" rIns="97125" bIns="9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" name="Google Shape;312;g8a7cbd24da_0_583"/>
          <p:cNvSpPr txBox="1"/>
          <p:nvPr/>
        </p:nvSpPr>
        <p:spPr>
          <a:xfrm>
            <a:off x="10512910" y="6445477"/>
            <a:ext cx="14460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7125" tIns="48575" rIns="97125" bIns="4857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GB" sz="900" b="0" i="0" u="none" strike="noStrike" cap="none">
                <a:solidFill>
                  <a:srgbClr val="555555"/>
                </a:solidFill>
                <a:latin typeface="Open Sans"/>
                <a:ea typeface="Open Sans"/>
                <a:cs typeface="Open Sans"/>
                <a:sym typeface="Open Sans"/>
              </a:rPr>
              <a:t>© Early Birds 2019</a:t>
            </a:r>
            <a:endParaRPr sz="900" b="0" i="0" u="none" strike="noStrike" cap="none">
              <a:solidFill>
                <a:srgbClr val="555555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13" name="Google Shape;313;g8a7cbd24da_0_583"/>
          <p:cNvSpPr txBox="1">
            <a:spLocks noGrp="1"/>
          </p:cNvSpPr>
          <p:nvPr>
            <p:ph type="body" idx="1"/>
          </p:nvPr>
        </p:nvSpPr>
        <p:spPr>
          <a:xfrm>
            <a:off x="854309" y="1186437"/>
            <a:ext cx="9093300" cy="4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7125" tIns="48575" rIns="97125" bIns="4857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A3A3A"/>
              </a:buClr>
              <a:buSzPts val="2500"/>
              <a:buFont typeface="Open Sans"/>
              <a:buNone/>
              <a:defRPr sz="2500" b="0" i="0" u="none" strike="noStrike" cap="none">
                <a:solidFill>
                  <a:srgbClr val="3A3A3A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492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A3A3A"/>
              </a:buClr>
              <a:buSzPts val="1900"/>
              <a:buFont typeface="Open Sans"/>
              <a:buChar char="–"/>
              <a:defRPr sz="1900" b="0" i="0" u="none" strike="noStrike" cap="none">
                <a:solidFill>
                  <a:srgbClr val="3A3A3A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492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A3A3A"/>
              </a:buClr>
              <a:buSzPts val="1900"/>
              <a:buFont typeface="Open Sans"/>
              <a:buChar char="•"/>
              <a:defRPr sz="1900" b="0" i="0" u="none" strike="noStrike" cap="none">
                <a:solidFill>
                  <a:srgbClr val="3A3A3A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492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A3A3A"/>
              </a:buClr>
              <a:buSzPts val="1900"/>
              <a:buFont typeface="Open Sans"/>
              <a:buChar char="–"/>
              <a:defRPr sz="1900" b="0" i="0" u="none" strike="noStrike" cap="none">
                <a:solidFill>
                  <a:srgbClr val="3A3A3A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492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A3A3A"/>
              </a:buClr>
              <a:buSzPts val="1900"/>
              <a:buFont typeface="Open Sans"/>
              <a:buChar char="»"/>
              <a:defRPr sz="1900" b="0" i="0" u="none" strike="noStrike" cap="none">
                <a:solidFill>
                  <a:srgbClr val="3A3A3A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Open Sans"/>
              <a:buChar char="•"/>
              <a:defRPr sz="2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Open Sans"/>
              <a:buChar char="•"/>
              <a:defRPr sz="2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Open Sans"/>
              <a:buChar char="•"/>
              <a:defRPr sz="2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Open Sans"/>
              <a:buChar char="•"/>
              <a:defRPr sz="2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pic>
        <p:nvPicPr>
          <p:cNvPr id="314" name="Google Shape;314;g8a7cbd24da_0_58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32264" y="6328610"/>
            <a:ext cx="1317316" cy="376765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g8a7cbd24da_0_583"/>
          <p:cNvSpPr txBox="1"/>
          <p:nvPr/>
        </p:nvSpPr>
        <p:spPr>
          <a:xfrm flipH="1">
            <a:off x="1649451" y="6382785"/>
            <a:ext cx="3038100" cy="26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7125" tIns="97125" rIns="97125" bIns="9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GB" sz="13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| Open. Modern. Scalable.</a:t>
            </a:r>
            <a:endParaRPr sz="1300" b="0" i="0" u="none" strike="noStrike" cap="none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Attraqt  section divider_Green 1">
  <p:cSld name="6_Attraqt  section divider_Green"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8a7cbd24da_0_589"/>
          <p:cNvSpPr/>
          <p:nvPr/>
        </p:nvSpPr>
        <p:spPr>
          <a:xfrm>
            <a:off x="0" y="0"/>
            <a:ext cx="12192000" cy="4790700"/>
          </a:xfrm>
          <a:prstGeom prst="rect">
            <a:avLst/>
          </a:prstGeom>
          <a:gradFill>
            <a:gsLst>
              <a:gs pos="0">
                <a:srgbClr val="25C3BE"/>
              </a:gs>
              <a:gs pos="30000">
                <a:srgbClr val="25C3BE"/>
              </a:gs>
              <a:gs pos="100000">
                <a:srgbClr val="326AE3"/>
              </a:gs>
            </a:gsLst>
            <a:lin ang="1800004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8" name="Google Shape;318;g8a7cbd24da_0_589"/>
          <p:cNvSpPr txBox="1">
            <a:spLocks noGrp="1"/>
          </p:cNvSpPr>
          <p:nvPr>
            <p:ph type="body" idx="1"/>
          </p:nvPr>
        </p:nvSpPr>
        <p:spPr>
          <a:xfrm>
            <a:off x="900000" y="2720911"/>
            <a:ext cx="9000000" cy="69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8D8D8D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D8D8D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8D8D8D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D8D8D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8D8D8D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D8D8D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8D8D8D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D8D8D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D8D8D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D8D8D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D8D8D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D8D8D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D8D8D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D8D8D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D8D8D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D8D8D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9" name="Google Shape;319;g8a7cbd24da_0_589"/>
          <p:cNvSpPr txBox="1">
            <a:spLocks noGrp="1"/>
          </p:cNvSpPr>
          <p:nvPr>
            <p:ph type="title"/>
          </p:nvPr>
        </p:nvSpPr>
        <p:spPr>
          <a:xfrm>
            <a:off x="900000" y="1789252"/>
            <a:ext cx="9000000" cy="79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31578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Open Sans"/>
              <a:buNone/>
              <a:defRPr sz="3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0" name="Google Shape;320;g8a7cbd24da_0_589"/>
          <p:cNvSpPr txBox="1"/>
          <p:nvPr/>
        </p:nvSpPr>
        <p:spPr>
          <a:xfrm>
            <a:off x="2597550" y="6210300"/>
            <a:ext cx="6996900" cy="4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Open Sans SemiBold"/>
              <a:buNone/>
            </a:pPr>
            <a:r>
              <a:rPr lang="en-GB" sz="1400" b="1" i="0" u="none" strike="noStrike" cap="none">
                <a:solidFill>
                  <a:srgbClr val="333333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www.early-birds.io | contact@early-birds.io</a:t>
            </a:r>
            <a:endParaRPr sz="1400" b="1" i="0" u="none" strike="noStrike" cap="none">
              <a:solidFill>
                <a:srgbClr val="333333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pic>
        <p:nvPicPr>
          <p:cNvPr id="321" name="Google Shape;321;g8a7cbd24da_0_589" descr="A picture containing outdoor, dark, front, sunset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636824" y="5169684"/>
            <a:ext cx="2779451" cy="7949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Attraqt title and two content_50/50 white 1">
  <p:cSld name="20_Attraqt title and two content_50/50 white 2_1"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8a95c376d6_0_558"/>
          <p:cNvSpPr txBox="1">
            <a:spLocks noGrp="1"/>
          </p:cNvSpPr>
          <p:nvPr>
            <p:ph type="title"/>
          </p:nvPr>
        </p:nvSpPr>
        <p:spPr>
          <a:xfrm>
            <a:off x="512029" y="994915"/>
            <a:ext cx="11367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900"/>
              <a:buFont typeface="Open Sans"/>
              <a:buNone/>
              <a:defRPr sz="3866" b="0" i="0" u="none" strike="noStrike" cap="none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867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867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867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867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867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867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867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867"/>
            </a:lvl9pPr>
          </a:lstStyle>
          <a:p>
            <a:endParaRPr/>
          </a:p>
        </p:txBody>
      </p:sp>
      <p:sp>
        <p:nvSpPr>
          <p:cNvPr id="324" name="Google Shape;324;g8a95c376d6_0_558"/>
          <p:cNvSpPr txBox="1">
            <a:spLocks noGrp="1"/>
          </p:cNvSpPr>
          <p:nvPr>
            <p:ph type="body" idx="1"/>
          </p:nvPr>
        </p:nvSpPr>
        <p:spPr>
          <a:xfrm>
            <a:off x="512029" y="1857715"/>
            <a:ext cx="11367900" cy="44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l" rtl="0">
              <a:lnSpc>
                <a:spcPct val="114000"/>
              </a:lnSpc>
              <a:spcBef>
                <a:spcPts val="667"/>
              </a:spcBef>
              <a:spcAft>
                <a:spcPts val="0"/>
              </a:spcAft>
              <a:buClr>
                <a:srgbClr val="777777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777777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228600" algn="l" rtl="0">
              <a:lnSpc>
                <a:spcPct val="114000"/>
              </a:lnSpc>
              <a:spcBef>
                <a:spcPts val="667"/>
              </a:spcBef>
              <a:spcAft>
                <a:spcPts val="0"/>
              </a:spcAft>
              <a:buClr>
                <a:srgbClr val="777777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777777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228600" algn="l" rtl="0">
              <a:lnSpc>
                <a:spcPct val="114000"/>
              </a:lnSpc>
              <a:spcBef>
                <a:spcPts val="667"/>
              </a:spcBef>
              <a:spcAft>
                <a:spcPts val="0"/>
              </a:spcAft>
              <a:buClr>
                <a:srgbClr val="777777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777777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228600" algn="l" rtl="0">
              <a:lnSpc>
                <a:spcPct val="114000"/>
              </a:lnSpc>
              <a:spcBef>
                <a:spcPts val="667"/>
              </a:spcBef>
              <a:spcAft>
                <a:spcPts val="0"/>
              </a:spcAft>
              <a:buClr>
                <a:srgbClr val="777777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777777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285750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rgbClr val="333333"/>
              </a:buClr>
              <a:buSzPts val="900"/>
              <a:buFont typeface="Arial"/>
              <a:buChar char="•"/>
              <a:defRPr sz="1200" b="0" i="0" u="none" strike="noStrike" cap="none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5" name="Google Shape;325;g8a95c376d6_0_558"/>
          <p:cNvSpPr txBox="1">
            <a:spLocks noGrp="1"/>
          </p:cNvSpPr>
          <p:nvPr>
            <p:ph type="sldNum" idx="12"/>
          </p:nvPr>
        </p:nvSpPr>
        <p:spPr>
          <a:xfrm>
            <a:off x="11340000" y="6480000"/>
            <a:ext cx="5400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 rtl="0">
              <a:spcBef>
                <a:spcPts val="0"/>
              </a:spcBef>
              <a:buClr>
                <a:srgbClr val="777777"/>
              </a:buClr>
              <a:buSzPts val="1067"/>
              <a:buFont typeface="Open Sans"/>
              <a:buNone/>
              <a:defRPr sz="1067" b="0" i="0" u="none" strike="noStrike" cap="none">
                <a:solidFill>
                  <a:srgbClr val="777777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lvl="1" indent="0" algn="r" rtl="0">
              <a:spcBef>
                <a:spcPts val="0"/>
              </a:spcBef>
              <a:buClr>
                <a:srgbClr val="777777"/>
              </a:buClr>
              <a:buSzPts val="1067"/>
              <a:buFont typeface="Open Sans"/>
              <a:buNone/>
              <a:defRPr sz="1067" b="0" i="0" u="none" strike="noStrike" cap="none">
                <a:solidFill>
                  <a:srgbClr val="777777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lvl="2" indent="0" algn="r" rtl="0">
              <a:spcBef>
                <a:spcPts val="0"/>
              </a:spcBef>
              <a:buClr>
                <a:srgbClr val="777777"/>
              </a:buClr>
              <a:buSzPts val="1067"/>
              <a:buFont typeface="Open Sans"/>
              <a:buNone/>
              <a:defRPr sz="1067" b="0" i="0" u="none" strike="noStrike" cap="none">
                <a:solidFill>
                  <a:srgbClr val="777777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lvl="3" indent="0" algn="r" rtl="0">
              <a:spcBef>
                <a:spcPts val="0"/>
              </a:spcBef>
              <a:buClr>
                <a:srgbClr val="777777"/>
              </a:buClr>
              <a:buSzPts val="1067"/>
              <a:buFont typeface="Open Sans"/>
              <a:buNone/>
              <a:defRPr sz="1067" b="0" i="0" u="none" strike="noStrike" cap="none">
                <a:solidFill>
                  <a:srgbClr val="777777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lvl="4" indent="0" algn="r" rtl="0">
              <a:spcBef>
                <a:spcPts val="0"/>
              </a:spcBef>
              <a:buClr>
                <a:srgbClr val="777777"/>
              </a:buClr>
              <a:buSzPts val="1067"/>
              <a:buFont typeface="Open Sans"/>
              <a:buNone/>
              <a:defRPr sz="1067" b="0" i="0" u="none" strike="noStrike" cap="none">
                <a:solidFill>
                  <a:srgbClr val="777777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lvl="5" indent="0" algn="r" rtl="0">
              <a:spcBef>
                <a:spcPts val="0"/>
              </a:spcBef>
              <a:buClr>
                <a:srgbClr val="777777"/>
              </a:buClr>
              <a:buSzPts val="1067"/>
              <a:buFont typeface="Open Sans"/>
              <a:buNone/>
              <a:defRPr sz="1067" b="0" i="0" u="none" strike="noStrike" cap="none">
                <a:solidFill>
                  <a:srgbClr val="777777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lvl="6" indent="0" algn="r" rtl="0">
              <a:spcBef>
                <a:spcPts val="0"/>
              </a:spcBef>
              <a:buClr>
                <a:srgbClr val="777777"/>
              </a:buClr>
              <a:buSzPts val="1067"/>
              <a:buFont typeface="Open Sans"/>
              <a:buNone/>
              <a:defRPr sz="1067" b="0" i="0" u="none" strike="noStrike" cap="none">
                <a:solidFill>
                  <a:srgbClr val="777777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lvl="7" indent="0" algn="r" rtl="0">
              <a:spcBef>
                <a:spcPts val="0"/>
              </a:spcBef>
              <a:buClr>
                <a:srgbClr val="777777"/>
              </a:buClr>
              <a:buSzPts val="1067"/>
              <a:buFont typeface="Open Sans"/>
              <a:buNone/>
              <a:defRPr sz="1067" b="0" i="0" u="none" strike="noStrike" cap="none">
                <a:solidFill>
                  <a:srgbClr val="777777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lvl="8" indent="0" algn="r" rtl="0">
              <a:spcBef>
                <a:spcPts val="0"/>
              </a:spcBef>
              <a:buClr>
                <a:srgbClr val="777777"/>
              </a:buClr>
              <a:buSzPts val="1067"/>
              <a:buFont typeface="Open Sans"/>
              <a:buNone/>
              <a:defRPr sz="1067" b="0" i="0" u="none" strike="noStrike" cap="none">
                <a:solidFill>
                  <a:srgbClr val="777777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26" name="Google Shape;326;g8a95c376d6_0_558"/>
          <p:cNvSpPr txBox="1">
            <a:spLocks noGrp="1"/>
          </p:cNvSpPr>
          <p:nvPr>
            <p:ph type="body" idx="2"/>
          </p:nvPr>
        </p:nvSpPr>
        <p:spPr>
          <a:xfrm>
            <a:off x="512029" y="537120"/>
            <a:ext cx="11367900" cy="2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rgbClr val="326AE3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326AE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rgbClr val="767676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rgbClr val="76767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rgbClr val="767676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rgbClr val="76767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98450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rgbClr val="767676"/>
              </a:buClr>
              <a:buSzPts val="1100"/>
              <a:buFont typeface="Arial"/>
              <a:buChar char="•"/>
              <a:defRPr sz="1467" b="0" i="0" u="none" strike="noStrike" cap="none">
                <a:solidFill>
                  <a:srgbClr val="76767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85750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rgbClr val="767676"/>
              </a:buClr>
              <a:buSzPts val="900"/>
              <a:buFont typeface="Arial"/>
              <a:buChar char="•"/>
              <a:defRPr sz="1200" b="0" i="0" u="none" strike="noStrike" cap="none">
                <a:solidFill>
                  <a:srgbClr val="76767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7" name="Google Shape;327;g8a95c376d6_0_558"/>
          <p:cNvSpPr txBox="1"/>
          <p:nvPr/>
        </p:nvSpPr>
        <p:spPr>
          <a:xfrm>
            <a:off x="516111" y="6484064"/>
            <a:ext cx="45027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777777"/>
              </a:buClr>
              <a:buSzPts val="933"/>
              <a:buFont typeface="Open Sans"/>
              <a:buNone/>
            </a:pPr>
            <a:r>
              <a:rPr lang="en-GB" sz="933" b="0" i="0" u="none" strike="noStrike" cap="none" dirty="0">
                <a:solidFill>
                  <a:srgbClr val="777777"/>
                </a:solidFill>
                <a:latin typeface="Open Sans"/>
                <a:ea typeface="Open Sans"/>
                <a:cs typeface="Open Sans"/>
                <a:sym typeface="Open Sans"/>
              </a:rPr>
              <a:t>© 2019 Attraqt </a:t>
            </a:r>
            <a:endParaRPr sz="1467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ge standard 2 1 2 1 5">
  <p:cSld name="Page standard 2 1 2 1"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89fadb3efa_0_966"/>
          <p:cNvSpPr/>
          <p:nvPr/>
        </p:nvSpPr>
        <p:spPr>
          <a:xfrm>
            <a:off x="-57" y="0"/>
            <a:ext cx="12192000" cy="6858000"/>
          </a:xfrm>
          <a:prstGeom prst="rect">
            <a:avLst/>
          </a:prstGeom>
          <a:solidFill>
            <a:srgbClr val="F9F9F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7125" tIns="97125" rIns="97125" bIns="9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" name="Google Shape;358;g89fadb3efa_0_966"/>
          <p:cNvSpPr txBox="1"/>
          <p:nvPr/>
        </p:nvSpPr>
        <p:spPr>
          <a:xfrm>
            <a:off x="10512911" y="6445477"/>
            <a:ext cx="14460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7125" tIns="48550" rIns="97125" bIns="4855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33"/>
              <a:buFont typeface="Arial"/>
              <a:buNone/>
            </a:pPr>
            <a:r>
              <a:rPr lang="en-GB" sz="933" b="0" i="0" u="none" strike="noStrike" cap="none">
                <a:solidFill>
                  <a:srgbClr val="555555"/>
                </a:solidFill>
                <a:latin typeface="Open Sans"/>
                <a:ea typeface="Open Sans"/>
                <a:cs typeface="Open Sans"/>
                <a:sym typeface="Open Sans"/>
              </a:rPr>
              <a:t>© Early Birds 2019</a:t>
            </a:r>
            <a:endParaRPr sz="933" b="0" i="0" u="none" strike="noStrike" cap="none">
              <a:solidFill>
                <a:srgbClr val="555555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59" name="Google Shape;359;g89fadb3efa_0_966"/>
          <p:cNvSpPr txBox="1">
            <a:spLocks noGrp="1"/>
          </p:cNvSpPr>
          <p:nvPr>
            <p:ph type="body" idx="1"/>
          </p:nvPr>
        </p:nvSpPr>
        <p:spPr>
          <a:xfrm>
            <a:off x="414433" y="1611933"/>
            <a:ext cx="11309700" cy="38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50" tIns="36425" rIns="72850" bIns="3642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3A3A3A"/>
              </a:buClr>
              <a:buSzPts val="1800"/>
              <a:buFont typeface="Open Sans"/>
              <a:buNone/>
              <a:defRPr sz="2400" b="0" i="0" u="none" strike="noStrike" cap="none">
                <a:solidFill>
                  <a:srgbClr val="3A3A3A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A3A3A"/>
              </a:buClr>
              <a:buSzPts val="1400"/>
              <a:buFont typeface="Open Sans"/>
              <a:buChar char="–"/>
              <a:defRPr sz="1867" b="0" i="0" u="none" strike="noStrike" cap="none">
                <a:solidFill>
                  <a:srgbClr val="3A3A3A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9E9E9E"/>
              </a:buClr>
              <a:buSzPts val="1200"/>
              <a:buFont typeface="Open Sans"/>
              <a:buChar char="•"/>
              <a:defRPr sz="1600" b="0" i="0" u="none" strike="noStrike" cap="none">
                <a:solidFill>
                  <a:srgbClr val="9E9E9E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2921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A3A3A"/>
              </a:buClr>
              <a:buSzPts val="1000"/>
              <a:buFont typeface="Open Sans"/>
              <a:buChar char="–"/>
              <a:defRPr sz="1333" b="0" i="0" u="none" strike="noStrike" cap="none">
                <a:solidFill>
                  <a:srgbClr val="3A3A3A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A3A3A"/>
              </a:buClr>
              <a:buSzPts val="1400"/>
              <a:buFont typeface="Open Sans"/>
              <a:buChar char="»"/>
              <a:defRPr sz="1867" b="0" i="0" u="none" strike="noStrike" cap="none">
                <a:solidFill>
                  <a:srgbClr val="3A3A3A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pen Sans"/>
              <a:buChar char="•"/>
              <a:defRPr sz="2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pen Sans"/>
              <a:buChar char="•"/>
              <a:defRPr sz="2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pen Sans"/>
              <a:buChar char="•"/>
              <a:defRPr sz="2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pen Sans"/>
              <a:buChar char="•"/>
              <a:defRPr sz="2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pic>
        <p:nvPicPr>
          <p:cNvPr id="360" name="Google Shape;360;g89fadb3efa_0_96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32264" y="6328611"/>
            <a:ext cx="1317318" cy="376765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g89fadb3efa_0_966"/>
          <p:cNvSpPr txBox="1"/>
          <p:nvPr/>
        </p:nvSpPr>
        <p:spPr>
          <a:xfrm flipH="1">
            <a:off x="1649451" y="6382785"/>
            <a:ext cx="3038100" cy="26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7125" tIns="97125" rIns="97125" bIns="9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</a:pPr>
            <a:r>
              <a:rPr lang="en-GB" sz="1333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| Open. Modern. Scalable.</a:t>
            </a:r>
            <a:endParaRPr sz="1333" b="0" i="0" u="none" strike="noStrike" cap="none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62" name="Google Shape;362;g89fadb3efa_0_966"/>
          <p:cNvSpPr/>
          <p:nvPr/>
        </p:nvSpPr>
        <p:spPr>
          <a:xfrm>
            <a:off x="-57" y="-4467"/>
            <a:ext cx="12192000" cy="1219200"/>
          </a:xfrm>
          <a:prstGeom prst="rect">
            <a:avLst/>
          </a:prstGeom>
          <a:gradFill>
            <a:gsLst>
              <a:gs pos="0">
                <a:srgbClr val="4878E1"/>
              </a:gs>
              <a:gs pos="100000">
                <a:srgbClr val="48A2F9"/>
              </a:gs>
            </a:gsLst>
            <a:lin ang="3599321" scaled="0"/>
          </a:gradFill>
          <a:ln>
            <a:noFill/>
          </a:ln>
        </p:spPr>
        <p:txBody>
          <a:bodyPr spcFirstLastPara="1" wrap="square" lIns="97125" tIns="97125" rIns="97125" bIns="9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67"/>
              <a:buFont typeface="Arial"/>
              <a:buNone/>
            </a:pPr>
            <a:endParaRPr sz="14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Attraqt title and two content_50/50 white">
  <p:cSld name="20_Attraqt title and two content_50/50 white 2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8"/>
          <p:cNvSpPr txBox="1">
            <a:spLocks noGrp="1"/>
          </p:cNvSpPr>
          <p:nvPr>
            <p:ph type="title"/>
          </p:nvPr>
        </p:nvSpPr>
        <p:spPr>
          <a:xfrm>
            <a:off x="512029" y="994915"/>
            <a:ext cx="7916400" cy="5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900"/>
              <a:buFont typeface="Open Sans"/>
              <a:buNone/>
              <a:defRPr sz="3866" b="0" i="0" u="none" strike="noStrike" cap="none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" name="Google Shape;67;p28"/>
          <p:cNvSpPr txBox="1">
            <a:spLocks noGrp="1"/>
          </p:cNvSpPr>
          <p:nvPr>
            <p:ph type="body" idx="1"/>
          </p:nvPr>
        </p:nvSpPr>
        <p:spPr>
          <a:xfrm>
            <a:off x="512029" y="1857715"/>
            <a:ext cx="7916400" cy="44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l" rtl="0">
              <a:lnSpc>
                <a:spcPct val="114000"/>
              </a:lnSpc>
              <a:spcBef>
                <a:spcPts val="667"/>
              </a:spcBef>
              <a:spcAft>
                <a:spcPts val="0"/>
              </a:spcAft>
              <a:buClr>
                <a:srgbClr val="777777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777777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228600" algn="l" rtl="0">
              <a:lnSpc>
                <a:spcPct val="114000"/>
              </a:lnSpc>
              <a:spcBef>
                <a:spcPts val="667"/>
              </a:spcBef>
              <a:spcAft>
                <a:spcPts val="0"/>
              </a:spcAft>
              <a:buClr>
                <a:srgbClr val="777777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777777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228600" algn="l" rtl="0">
              <a:lnSpc>
                <a:spcPct val="114000"/>
              </a:lnSpc>
              <a:spcBef>
                <a:spcPts val="667"/>
              </a:spcBef>
              <a:spcAft>
                <a:spcPts val="0"/>
              </a:spcAft>
              <a:buClr>
                <a:srgbClr val="777777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777777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228600" algn="l" rtl="0">
              <a:lnSpc>
                <a:spcPct val="114000"/>
              </a:lnSpc>
              <a:spcBef>
                <a:spcPts val="667"/>
              </a:spcBef>
              <a:spcAft>
                <a:spcPts val="0"/>
              </a:spcAft>
              <a:buClr>
                <a:srgbClr val="777777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777777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285750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rgbClr val="333333"/>
              </a:buClr>
              <a:buSzPts val="900"/>
              <a:buFont typeface="Arial"/>
              <a:buChar char="•"/>
              <a:defRPr sz="1200" b="0" i="0" u="none" strike="noStrike" cap="none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Google Shape;68;p28"/>
          <p:cNvSpPr/>
          <p:nvPr/>
        </p:nvSpPr>
        <p:spPr>
          <a:xfrm>
            <a:off x="9009300" y="0"/>
            <a:ext cx="3182800" cy="6858000"/>
          </a:xfrm>
          <a:prstGeom prst="rect">
            <a:avLst/>
          </a:prstGeom>
          <a:solidFill>
            <a:srgbClr val="326AE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Quattrocento Sans"/>
              <a:buNone/>
            </a:pPr>
            <a:endParaRPr sz="1867" b="0" i="0" u="none" strike="noStrike" cap="none">
              <a:solidFill>
                <a:srgbClr val="FFFFF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69" name="Google Shape;69;p28"/>
          <p:cNvSpPr txBox="1">
            <a:spLocks noGrp="1"/>
          </p:cNvSpPr>
          <p:nvPr>
            <p:ph type="sldNum" idx="12"/>
          </p:nvPr>
        </p:nvSpPr>
        <p:spPr>
          <a:xfrm>
            <a:off x="11340000" y="6480000"/>
            <a:ext cx="5400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67"/>
              <a:buFont typeface="Open Sans"/>
              <a:buNone/>
              <a:defRPr sz="1067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67"/>
              <a:buFont typeface="Open Sans"/>
              <a:buNone/>
              <a:defRPr sz="1067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67"/>
              <a:buFont typeface="Open Sans"/>
              <a:buNone/>
              <a:defRPr sz="1067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67"/>
              <a:buFont typeface="Open Sans"/>
              <a:buNone/>
              <a:defRPr sz="1067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67"/>
              <a:buFont typeface="Open Sans"/>
              <a:buNone/>
              <a:defRPr sz="1067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67"/>
              <a:buFont typeface="Open Sans"/>
              <a:buNone/>
              <a:defRPr sz="1067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67"/>
              <a:buFont typeface="Open Sans"/>
              <a:buNone/>
              <a:defRPr sz="1067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67"/>
              <a:buFont typeface="Open Sans"/>
              <a:buNone/>
              <a:defRPr sz="1067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67"/>
              <a:buFont typeface="Open Sans"/>
              <a:buNone/>
              <a:defRPr sz="1067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70" name="Google Shape;70;p28"/>
          <p:cNvSpPr txBox="1">
            <a:spLocks noGrp="1"/>
          </p:cNvSpPr>
          <p:nvPr>
            <p:ph type="body" idx="2"/>
          </p:nvPr>
        </p:nvSpPr>
        <p:spPr>
          <a:xfrm>
            <a:off x="512029" y="537120"/>
            <a:ext cx="7916400" cy="23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rgbClr val="326AE3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326AE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rgbClr val="767676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rgbClr val="76767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rgbClr val="767676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rgbClr val="76767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98450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rgbClr val="767676"/>
              </a:buClr>
              <a:buSzPts val="1100"/>
              <a:buFont typeface="Arial"/>
              <a:buChar char="•"/>
              <a:defRPr sz="1467" b="0" i="0" u="none" strike="noStrike" cap="none">
                <a:solidFill>
                  <a:srgbClr val="76767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85750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rgbClr val="767676"/>
              </a:buClr>
              <a:buSzPts val="900"/>
              <a:buFont typeface="Arial"/>
              <a:buChar char="•"/>
              <a:defRPr sz="1200" b="0" i="0" u="none" strike="noStrike" cap="none">
                <a:solidFill>
                  <a:srgbClr val="76767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Google Shape;71;p28"/>
          <p:cNvSpPr txBox="1">
            <a:spLocks noGrp="1"/>
          </p:cNvSpPr>
          <p:nvPr>
            <p:ph type="body" idx="3"/>
          </p:nvPr>
        </p:nvSpPr>
        <p:spPr>
          <a:xfrm>
            <a:off x="9219788" y="1515116"/>
            <a:ext cx="2762000" cy="48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l" rtl="0">
              <a:lnSpc>
                <a:spcPct val="114000"/>
              </a:lnSpc>
              <a:spcBef>
                <a:spcPts val="667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867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228600" algn="l" rtl="0">
              <a:lnSpc>
                <a:spcPct val="114000"/>
              </a:lnSpc>
              <a:spcBef>
                <a:spcPts val="667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228600" algn="l" rtl="0">
              <a:lnSpc>
                <a:spcPct val="114000"/>
              </a:lnSpc>
              <a:spcBef>
                <a:spcPts val="667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467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228600" algn="l" rtl="0">
              <a:lnSpc>
                <a:spcPct val="114000"/>
              </a:lnSpc>
              <a:spcBef>
                <a:spcPts val="667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285750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rgbClr val="333333"/>
              </a:buClr>
              <a:buSzPts val="900"/>
              <a:buFont typeface="Arial"/>
              <a:buChar char="•"/>
              <a:defRPr sz="1200" b="0" i="0" u="none" strike="noStrike" cap="none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2" name="Google Shape;72;p28"/>
          <p:cNvSpPr txBox="1">
            <a:spLocks noGrp="1"/>
          </p:cNvSpPr>
          <p:nvPr>
            <p:ph type="body" idx="4"/>
          </p:nvPr>
        </p:nvSpPr>
        <p:spPr>
          <a:xfrm>
            <a:off x="9219788" y="994915"/>
            <a:ext cx="2762000" cy="2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rgbClr val="767676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rgbClr val="76767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rgbClr val="767676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rgbClr val="76767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98450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rgbClr val="767676"/>
              </a:buClr>
              <a:buSzPts val="1100"/>
              <a:buFont typeface="Arial"/>
              <a:buChar char="•"/>
              <a:defRPr sz="1467" b="0" i="0" u="none" strike="noStrike" cap="none">
                <a:solidFill>
                  <a:srgbClr val="76767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85750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rgbClr val="767676"/>
              </a:buClr>
              <a:buSzPts val="900"/>
              <a:buFont typeface="Arial"/>
              <a:buChar char="•"/>
              <a:defRPr sz="1200" b="0" i="0" u="none" strike="noStrike" cap="none">
                <a:solidFill>
                  <a:srgbClr val="76767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3" name="Google Shape;73;p28"/>
          <p:cNvSpPr txBox="1"/>
          <p:nvPr/>
        </p:nvSpPr>
        <p:spPr>
          <a:xfrm>
            <a:off x="516111" y="6484064"/>
            <a:ext cx="45028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77777"/>
              </a:buClr>
              <a:buSzPts val="933"/>
              <a:buFont typeface="Open Sans"/>
              <a:buNone/>
            </a:pPr>
            <a:r>
              <a:rPr lang="en-GB" sz="933" b="0" i="0" u="none" strike="noStrike" cap="none" dirty="0">
                <a:solidFill>
                  <a:srgbClr val="777777"/>
                </a:solidFill>
                <a:latin typeface="Open Sans"/>
                <a:ea typeface="Open Sans"/>
                <a:cs typeface="Open Sans"/>
                <a:sym typeface="Open Sans"/>
              </a:rPr>
              <a:t>© 2019 Attraqt </a:t>
            </a:r>
            <a:endParaRPr sz="1467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Attraqt  section divider_AtrraqtONLY">
  <p:cSld name="6_Attraqt  section divider_AtrraqtONLY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9"/>
          <p:cNvSpPr/>
          <p:nvPr/>
        </p:nvSpPr>
        <p:spPr>
          <a:xfrm>
            <a:off x="0" y="0"/>
            <a:ext cx="12192000" cy="4790661"/>
          </a:xfrm>
          <a:prstGeom prst="rect">
            <a:avLst/>
          </a:prstGeom>
          <a:gradFill>
            <a:gsLst>
              <a:gs pos="0">
                <a:srgbClr val="25C3BE"/>
              </a:gs>
              <a:gs pos="30000">
                <a:srgbClr val="25C3BE"/>
              </a:gs>
              <a:gs pos="100000">
                <a:srgbClr val="326AE3"/>
              </a:gs>
            </a:gsLst>
            <a:lin ang="180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" name="Google Shape;76;p29"/>
          <p:cNvSpPr txBox="1">
            <a:spLocks noGrp="1"/>
          </p:cNvSpPr>
          <p:nvPr>
            <p:ph type="body" idx="1"/>
          </p:nvPr>
        </p:nvSpPr>
        <p:spPr>
          <a:xfrm>
            <a:off x="900000" y="2720911"/>
            <a:ext cx="9000000" cy="6981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8D8D8D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D8D8D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8D8D8D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D8D8D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8D8D8D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D8D8D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8D8D8D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D8D8D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D8D8D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D8D8D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D8D8D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D8D8D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D8D8D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D8D8D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D8D8D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D8D8D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Google Shape;77;p29"/>
          <p:cNvSpPr txBox="1">
            <a:spLocks noGrp="1"/>
          </p:cNvSpPr>
          <p:nvPr>
            <p:ph type="title"/>
          </p:nvPr>
        </p:nvSpPr>
        <p:spPr>
          <a:xfrm>
            <a:off x="900000" y="1789252"/>
            <a:ext cx="9000000" cy="7949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31578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Open Sans"/>
              <a:buNone/>
              <a:defRPr sz="3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" name="Google Shape;78;p29"/>
          <p:cNvSpPr txBox="1"/>
          <p:nvPr/>
        </p:nvSpPr>
        <p:spPr>
          <a:xfrm>
            <a:off x="2597550" y="6210300"/>
            <a:ext cx="6996900" cy="4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Open Sans SemiBold"/>
              <a:buNone/>
            </a:pPr>
            <a:r>
              <a:rPr lang="en-GB" sz="1400" b="1" i="0" u="none" strike="noStrike" cap="none" dirty="0" err="1">
                <a:solidFill>
                  <a:srgbClr val="333333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www.attraqt.com</a:t>
            </a:r>
            <a:r>
              <a:rPr lang="en-GB" sz="1400" b="1" i="0" u="none" strike="noStrike" cap="none" dirty="0">
                <a:solidFill>
                  <a:srgbClr val="333333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 | </a:t>
            </a:r>
            <a:r>
              <a:rPr lang="en-GB" sz="1400" b="1" i="0" u="none" strike="noStrike" cap="none" dirty="0" err="1">
                <a:solidFill>
                  <a:srgbClr val="333333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sayhello@attraqt.com</a:t>
            </a:r>
            <a:endParaRPr sz="1400" b="1" i="0" u="none" strike="noStrike" cap="none" dirty="0">
              <a:solidFill>
                <a:srgbClr val="333333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pic>
        <p:nvPicPr>
          <p:cNvPr id="79" name="Google Shape;79;p2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068680" y="5237638"/>
            <a:ext cx="2054640" cy="8103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ttraqt  main title">
  <p:cSld name="Attraqt  main title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30"/>
          <p:cNvSpPr/>
          <p:nvPr/>
        </p:nvSpPr>
        <p:spPr>
          <a:xfrm>
            <a:off x="0" y="0"/>
            <a:ext cx="12192000" cy="4790661"/>
          </a:xfrm>
          <a:prstGeom prst="rect">
            <a:avLst/>
          </a:prstGeom>
          <a:gradFill>
            <a:gsLst>
              <a:gs pos="0">
                <a:srgbClr val="77E877"/>
              </a:gs>
              <a:gs pos="100000">
                <a:srgbClr val="00B4B4"/>
              </a:gs>
            </a:gsLst>
            <a:lin ang="180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2" name="Google Shape;82;p30"/>
          <p:cNvPicPr preferRelativeResize="0"/>
          <p:nvPr/>
        </p:nvPicPr>
        <p:blipFill rotWithShape="1">
          <a:blip r:embed="rId2">
            <a:alphaModFix/>
          </a:blip>
          <a:srcRect b="46566"/>
          <a:stretch/>
        </p:blipFill>
        <p:spPr>
          <a:xfrm>
            <a:off x="4125788" y="3488716"/>
            <a:ext cx="3940425" cy="2109443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12278" y="-257176"/>
            <a:ext cx="1482896" cy="5847479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30"/>
          <p:cNvSpPr/>
          <p:nvPr/>
        </p:nvSpPr>
        <p:spPr>
          <a:xfrm>
            <a:off x="0" y="4785360"/>
            <a:ext cx="12192000" cy="207264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85;p30"/>
          <p:cNvSpPr txBox="1">
            <a:spLocks noGrp="1"/>
          </p:cNvSpPr>
          <p:nvPr>
            <p:ph type="body" idx="1"/>
          </p:nvPr>
        </p:nvSpPr>
        <p:spPr>
          <a:xfrm>
            <a:off x="1601040" y="2720911"/>
            <a:ext cx="9000000" cy="6981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8D8D8D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D8D8D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8D8D8D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D8D8D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8D8D8D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D8D8D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8D8D8D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D8D8D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D8D8D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D8D8D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D8D8D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D8D8D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D8D8D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D8D8D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D8D8D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D8D8D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6" name="Google Shape;86;p30"/>
          <p:cNvSpPr txBox="1">
            <a:spLocks noGrp="1"/>
          </p:cNvSpPr>
          <p:nvPr>
            <p:ph type="title"/>
          </p:nvPr>
        </p:nvSpPr>
        <p:spPr>
          <a:xfrm>
            <a:off x="1601040" y="1789252"/>
            <a:ext cx="9000000" cy="7949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31578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Open Sans"/>
              <a:buNone/>
              <a:defRPr sz="3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" name="Google Shape;87;p30"/>
          <p:cNvSpPr txBox="1"/>
          <p:nvPr/>
        </p:nvSpPr>
        <p:spPr>
          <a:xfrm>
            <a:off x="2597550" y="6210300"/>
            <a:ext cx="6996900" cy="4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Open Sans SemiBold"/>
              <a:buNone/>
            </a:pPr>
            <a:r>
              <a:rPr lang="en-GB" sz="1400" b="1" i="0" u="none" strike="noStrike" cap="none" dirty="0" err="1">
                <a:solidFill>
                  <a:srgbClr val="333333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www.attraqt.com</a:t>
            </a:r>
            <a:r>
              <a:rPr lang="en-GB" sz="1400" b="1" i="0" u="none" strike="noStrike" cap="none" dirty="0">
                <a:solidFill>
                  <a:srgbClr val="333333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 | </a:t>
            </a:r>
            <a:r>
              <a:rPr lang="en-GB" sz="1400" b="1" i="0" u="none" strike="noStrike" cap="none" dirty="0" err="1">
                <a:solidFill>
                  <a:srgbClr val="333333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sayhello@attraqt.com</a:t>
            </a:r>
            <a:endParaRPr sz="1400" b="1" i="0" u="none" strike="noStrike" cap="none" dirty="0">
              <a:solidFill>
                <a:srgbClr val="333333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pic>
        <p:nvPicPr>
          <p:cNvPr id="88" name="Google Shape;88;p3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068680" y="5237638"/>
            <a:ext cx="2054640" cy="810396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30"/>
          <p:cNvPicPr preferRelativeResize="0"/>
          <p:nvPr/>
        </p:nvPicPr>
        <p:blipFill rotWithShape="1">
          <a:blip r:embed="rId5">
            <a:alphaModFix/>
          </a:blip>
          <a:srcRect l="7406" t="23061"/>
          <a:stretch/>
        </p:blipFill>
        <p:spPr>
          <a:xfrm>
            <a:off x="0" y="0"/>
            <a:ext cx="1947726" cy="19710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ttraqt title section divider gradient">
  <p:cSld name="Attraqt title section divider gradient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3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77E877"/>
              </a:gs>
              <a:gs pos="100000">
                <a:srgbClr val="00B4B4"/>
              </a:gs>
            </a:gsLst>
            <a:lin ang="180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2" name="Google Shape;92;p31"/>
          <p:cNvSpPr txBox="1">
            <a:spLocks noGrp="1"/>
          </p:cNvSpPr>
          <p:nvPr>
            <p:ph type="body" idx="1"/>
          </p:nvPr>
        </p:nvSpPr>
        <p:spPr>
          <a:xfrm>
            <a:off x="900000" y="2999203"/>
            <a:ext cx="90000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8D8D8D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D8D8D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8D8D8D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D8D8D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8D8D8D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D8D8D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8D8D8D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D8D8D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D8D8D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D8D8D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D8D8D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D8D8D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D8D8D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D8D8D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D8D8D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D8D8D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3" name="Google Shape;93;p31"/>
          <p:cNvSpPr txBox="1">
            <a:spLocks noGrp="1"/>
          </p:cNvSpPr>
          <p:nvPr>
            <p:ph type="title"/>
          </p:nvPr>
        </p:nvSpPr>
        <p:spPr>
          <a:xfrm>
            <a:off x="900000" y="2067545"/>
            <a:ext cx="9000000" cy="7949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31578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Open Sans"/>
              <a:buNone/>
              <a:defRPr sz="3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" name="Google Shape;94;p31"/>
          <p:cNvSpPr txBox="1">
            <a:spLocks noGrp="1"/>
          </p:cNvSpPr>
          <p:nvPr>
            <p:ph type="sldNum" idx="12"/>
          </p:nvPr>
        </p:nvSpPr>
        <p:spPr>
          <a:xfrm>
            <a:off x="11340000" y="6480000"/>
            <a:ext cx="5400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5" name="Google Shape;95;p31"/>
          <p:cNvSpPr txBox="1"/>
          <p:nvPr/>
        </p:nvSpPr>
        <p:spPr>
          <a:xfrm>
            <a:off x="512031" y="6480000"/>
            <a:ext cx="450277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GB" sz="900" b="0" i="0" u="none" strike="noStrike" cap="none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© 2019 Attraqt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G1-title slide">
  <p:cSld name="IMG1-title slide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32" descr="Attraqt Banner woman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223959" cy="7085263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32"/>
          <p:cNvSpPr txBox="1">
            <a:spLocks noGrp="1"/>
          </p:cNvSpPr>
          <p:nvPr>
            <p:ph type="sldNum" idx="12"/>
          </p:nvPr>
        </p:nvSpPr>
        <p:spPr>
          <a:xfrm>
            <a:off x="11340000" y="6480000"/>
            <a:ext cx="5400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9" name="Google Shape;99;p32"/>
          <p:cNvSpPr txBox="1">
            <a:spLocks noGrp="1"/>
          </p:cNvSpPr>
          <p:nvPr>
            <p:ph type="body" idx="1"/>
          </p:nvPr>
        </p:nvSpPr>
        <p:spPr>
          <a:xfrm>
            <a:off x="900000" y="2999203"/>
            <a:ext cx="5647556" cy="3055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8D8D8D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D8D8D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8D8D8D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D8D8D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8D8D8D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D8D8D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8D8D8D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D8D8D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D8D8D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D8D8D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D8D8D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D8D8D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D8D8D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D8D8D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D8D8D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D8D8D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0" name="Google Shape;100;p32"/>
          <p:cNvSpPr txBox="1">
            <a:spLocks noGrp="1"/>
          </p:cNvSpPr>
          <p:nvPr>
            <p:ph type="title"/>
          </p:nvPr>
        </p:nvSpPr>
        <p:spPr>
          <a:xfrm>
            <a:off x="900000" y="2067545"/>
            <a:ext cx="5647556" cy="7949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31578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Open Sans"/>
              <a:buNone/>
              <a:defRPr sz="3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" name="Google Shape;101;p32"/>
          <p:cNvSpPr txBox="1"/>
          <p:nvPr/>
        </p:nvSpPr>
        <p:spPr>
          <a:xfrm>
            <a:off x="512031" y="6480000"/>
            <a:ext cx="450277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GB" sz="900" b="0" i="0" u="none" strike="noStrike" cap="none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© 2019 Attraqt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G3-title slide">
  <p:cSld name="IMG3-title slide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33" descr="wall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2895459"/>
            <a:ext cx="14458462" cy="9772413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33"/>
          <p:cNvSpPr txBox="1">
            <a:spLocks noGrp="1"/>
          </p:cNvSpPr>
          <p:nvPr>
            <p:ph type="body" idx="1"/>
          </p:nvPr>
        </p:nvSpPr>
        <p:spPr>
          <a:xfrm>
            <a:off x="900000" y="3003582"/>
            <a:ext cx="90000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8D8D8D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D8D8D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8D8D8D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D8D8D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8D8D8D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D8D8D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8D8D8D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D8D8D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D8D8D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D8D8D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D8D8D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D8D8D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D8D8D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D8D8D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D8D8D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D8D8D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5" name="Google Shape;105;p33"/>
          <p:cNvSpPr txBox="1">
            <a:spLocks noGrp="1"/>
          </p:cNvSpPr>
          <p:nvPr>
            <p:ph type="title"/>
          </p:nvPr>
        </p:nvSpPr>
        <p:spPr>
          <a:xfrm>
            <a:off x="900000" y="2071924"/>
            <a:ext cx="9000000" cy="7949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31578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Open Sans"/>
              <a:buNone/>
              <a:defRPr sz="3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" name="Google Shape;106;p33"/>
          <p:cNvSpPr txBox="1">
            <a:spLocks noGrp="1"/>
          </p:cNvSpPr>
          <p:nvPr>
            <p:ph type="sldNum" idx="12"/>
          </p:nvPr>
        </p:nvSpPr>
        <p:spPr>
          <a:xfrm>
            <a:off x="11340000" y="6480000"/>
            <a:ext cx="5400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7" name="Google Shape;107;p33"/>
          <p:cNvSpPr txBox="1"/>
          <p:nvPr/>
        </p:nvSpPr>
        <p:spPr>
          <a:xfrm>
            <a:off x="512031" y="6480000"/>
            <a:ext cx="450277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GB" sz="900" b="0" i="0" u="none" strike="noStrike" cap="none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© 2019 Attraqt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5"/>
          <p:cNvSpPr txBox="1">
            <a:spLocks noGrp="1"/>
          </p:cNvSpPr>
          <p:nvPr>
            <p:ph type="sldNum" idx="12"/>
          </p:nvPr>
        </p:nvSpPr>
        <p:spPr>
          <a:xfrm>
            <a:off x="11340000" y="6480000"/>
            <a:ext cx="5400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77777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77777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77777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77777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77777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77777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77777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77777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77777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1" name="Google Shape;11;p15"/>
          <p:cNvSpPr txBox="1">
            <a:spLocks noGrp="1"/>
          </p:cNvSpPr>
          <p:nvPr>
            <p:ph type="ftr" idx="11"/>
          </p:nvPr>
        </p:nvSpPr>
        <p:spPr>
          <a:xfrm>
            <a:off x="512031" y="6480000"/>
            <a:ext cx="450277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rgbClr val="777777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3" r:id="rId2"/>
    <p:sldLayoutId id="2147483654" r:id="rId3"/>
    <p:sldLayoutId id="2147483656" r:id="rId4"/>
    <p:sldLayoutId id="2147483657" r:id="rId5"/>
    <p:sldLayoutId id="2147483658" r:id="rId6"/>
    <p:sldLayoutId id="2147483659" r:id="rId7"/>
    <p:sldLayoutId id="2147483660" r:id="rId8"/>
    <p:sldLayoutId id="2147483661" r:id="rId9"/>
    <p:sldLayoutId id="2147483662" r:id="rId10"/>
    <p:sldLayoutId id="2147483663" r:id="rId11"/>
    <p:sldLayoutId id="2147483665" r:id="rId12"/>
    <p:sldLayoutId id="2147483667" r:id="rId13"/>
    <p:sldLayoutId id="2147483668" r:id="rId14"/>
    <p:sldLayoutId id="2147483669" r:id="rId15"/>
    <p:sldLayoutId id="2147483670" r:id="rId16"/>
    <p:sldLayoutId id="2147483671" r:id="rId17"/>
    <p:sldLayoutId id="2147483672" r:id="rId18"/>
    <p:sldLayoutId id="2147483673" r:id="rId19"/>
    <p:sldLayoutId id="2147483674" r:id="rId20"/>
    <p:sldLayoutId id="2147483675" r:id="rId21"/>
    <p:sldLayoutId id="2147483676" r:id="rId22"/>
    <p:sldLayoutId id="2147483677" r:id="rId23"/>
    <p:sldLayoutId id="2147483678" r:id="rId24"/>
    <p:sldLayoutId id="2147483679" r:id="rId25"/>
    <p:sldLayoutId id="2147483680" r:id="rId26"/>
    <p:sldLayoutId id="2147483681" r:id="rId27"/>
    <p:sldLayoutId id="2147483682" r:id="rId28"/>
    <p:sldLayoutId id="2147483683" r:id="rId29"/>
    <p:sldLayoutId id="2147483684" r:id="rId30"/>
    <p:sldLayoutId id="2147483685" r:id="rId31"/>
    <p:sldLayoutId id="2147483686" r:id="rId32"/>
    <p:sldLayoutId id="2147483687" r:id="rId33"/>
    <p:sldLayoutId id="2147483688" r:id="rId34"/>
    <p:sldLayoutId id="2147483689" r:id="rId35"/>
    <p:sldLayoutId id="2147483690" r:id="rId36"/>
    <p:sldLayoutId id="2147483691" r:id="rId37"/>
    <p:sldLayoutId id="2147483692" r:id="rId38"/>
    <p:sldLayoutId id="2147483697" r:id="rId3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hyperlink" Target="https://shopify.github.io/liquid/basics/introduction/" TargetMode="External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11.png"/><Relationship Id="rId5" Type="http://schemas.openxmlformats.org/officeDocument/2006/relationships/hyperlink" Target="https://kenwheeler.github.io/slick/" TargetMode="External"/><Relationship Id="rId4" Type="http://schemas.openxmlformats.org/officeDocument/2006/relationships/hyperlink" Target="https://www.shopify.com/partners/shopify-cheat-sheet" TargetMode="External"/><Relationship Id="rId9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9.xml"/><Relationship Id="rId5" Type="http://schemas.openxmlformats.org/officeDocument/2006/relationships/image" Target="../media/image15.pn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9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hyperlink" Target="https://attraqt-xo-demo.myshopify.com/" TargetMode="External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confluence.attraqt.com/display/EO/Shopify+XO+templates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p1"/>
          <p:cNvSpPr txBox="1">
            <a:spLocks noGrp="1"/>
          </p:cNvSpPr>
          <p:nvPr>
            <p:ph type="body" idx="1"/>
          </p:nvPr>
        </p:nvSpPr>
        <p:spPr>
          <a:xfrm>
            <a:off x="900000" y="1535328"/>
            <a:ext cx="9000000" cy="6981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fr-FR" sz="2400" dirty="0">
                <a:latin typeface="Open Sans Light"/>
                <a:ea typeface="Open Sans Light"/>
                <a:cs typeface="Open Sans Light"/>
                <a:sym typeface="Open Sans Light"/>
              </a:rPr>
              <a:t>X.O.</a:t>
            </a:r>
            <a:endParaRPr sz="2400" dirty="0"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846" name="Google Shape;846;p1"/>
          <p:cNvSpPr txBox="1">
            <a:spLocks noGrp="1"/>
          </p:cNvSpPr>
          <p:nvPr>
            <p:ph type="title"/>
          </p:nvPr>
        </p:nvSpPr>
        <p:spPr>
          <a:xfrm>
            <a:off x="900000" y="2122275"/>
            <a:ext cx="11444400" cy="17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Open Sans"/>
              <a:buNone/>
            </a:pPr>
            <a:r>
              <a:rPr lang="fr-FR" sz="4400" b="1" dirty="0"/>
              <a:t>Shopify templates</a:t>
            </a:r>
            <a:endParaRPr sz="4400" b="1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Open Sans"/>
              <a:buNone/>
            </a:pPr>
            <a:endParaRPr sz="4400" b="1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76D50AA-7BA0-864A-AB1E-67C422579AF8}"/>
              </a:ext>
            </a:extLst>
          </p:cNvPr>
          <p:cNvSpPr/>
          <p:nvPr/>
        </p:nvSpPr>
        <p:spPr>
          <a:xfrm>
            <a:off x="3991232" y="6141308"/>
            <a:ext cx="4263082" cy="5066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1" name="Google Shape;1221;g89fadb3efa_0_814"/>
          <p:cNvSpPr txBox="1"/>
          <p:nvPr/>
        </p:nvSpPr>
        <p:spPr>
          <a:xfrm>
            <a:off x="410680" y="36625"/>
            <a:ext cx="11301600" cy="9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7125" tIns="97125" rIns="97125" bIns="971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533"/>
              </a:spcBef>
              <a:spcAft>
                <a:spcPts val="0"/>
              </a:spcAft>
              <a:buNone/>
            </a:pPr>
            <a:r>
              <a:rPr lang="fr-FR" sz="1867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Shopify templates</a:t>
            </a:r>
            <a:endParaRPr sz="1867" b="0" i="0" u="none" strike="noStrike" cap="none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533"/>
              </a:spcBef>
              <a:spcAft>
                <a:spcPts val="0"/>
              </a:spcAft>
              <a:buNone/>
            </a:pPr>
            <a:r>
              <a:rPr lang="en-GB" sz="2667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What you’ll need + lightweight tech stack</a:t>
            </a:r>
            <a:endParaRPr sz="2667" b="0" i="0" u="none" strike="noStrike" cap="none" dirty="0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1222" name="Google Shape;1222;g89fadb3efa_0_814"/>
          <p:cNvSpPr txBox="1"/>
          <p:nvPr/>
        </p:nvSpPr>
        <p:spPr>
          <a:xfrm>
            <a:off x="4762531" y="3322739"/>
            <a:ext cx="3264300" cy="5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7125" tIns="97125" rIns="97125" bIns="971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67" dirty="0">
                <a:solidFill>
                  <a:srgbClr val="3A3A3A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Shopify’s Liquid</a:t>
            </a:r>
            <a:endParaRPr sz="1867" b="0" i="0" u="none" strike="noStrike" cap="none" dirty="0">
              <a:solidFill>
                <a:srgbClr val="3A3A3A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1223" name="Google Shape;1223;g89fadb3efa_0_814"/>
          <p:cNvSpPr txBox="1"/>
          <p:nvPr/>
        </p:nvSpPr>
        <p:spPr>
          <a:xfrm>
            <a:off x="4717831" y="3937512"/>
            <a:ext cx="3353700" cy="27334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7125" tIns="97125" rIns="97125" bIns="97125" anchor="t" anchorCtr="0">
            <a:noAutofit/>
          </a:bodyPr>
          <a:lstStyle/>
          <a:p>
            <a:pPr marR="0" lvl="0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</a:pPr>
            <a:r>
              <a:rPr lang="fr-FR" sz="1600" dirty="0">
                <a:solidFill>
                  <a:srgbClr val="A6A6A6"/>
                </a:solidFill>
                <a:latin typeface="Open Sans"/>
                <a:ea typeface="Open Sans"/>
                <a:cs typeface="Open Sans"/>
                <a:sym typeface="Open Sans"/>
              </a:rPr>
              <a:t>Shopify uses its </a:t>
            </a:r>
            <a:r>
              <a:rPr lang="en-GB" sz="1600" dirty="0">
                <a:solidFill>
                  <a:srgbClr val="A6A6A6"/>
                </a:solidFill>
                <a:latin typeface="Open Sans"/>
                <a:ea typeface="Open Sans"/>
                <a:cs typeface="Open Sans"/>
                <a:sym typeface="Open Sans"/>
              </a:rPr>
              <a:t>own</a:t>
            </a:r>
            <a:r>
              <a:rPr lang="fr-FR" sz="1600" dirty="0">
                <a:solidFill>
                  <a:srgbClr val="A6A6A6"/>
                </a:solidFill>
                <a:latin typeface="Open Sans"/>
                <a:ea typeface="Open Sans"/>
                <a:cs typeface="Open Sans"/>
                <a:sym typeface="Open Sans"/>
              </a:rPr>
              <a:t> templating language, it’s pretty easy to use! Find its documentation </a:t>
            </a:r>
            <a:r>
              <a:rPr lang="fr-FR" sz="1600" dirty="0">
                <a:solidFill>
                  <a:srgbClr val="489CF5"/>
                </a:solidFill>
                <a:latin typeface="Open Sans"/>
                <a:ea typeface="Open Sans"/>
                <a:cs typeface="Open Sans"/>
                <a:sym typeface="Open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here</a:t>
            </a:r>
            <a:r>
              <a:rPr lang="fr-FR" sz="1600" dirty="0">
                <a:solidFill>
                  <a:srgbClr val="489CF5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</a:p>
          <a:p>
            <a:pPr marR="0" lvl="0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</a:pPr>
            <a:endParaRPr lang="fr-FR" sz="1600" dirty="0">
              <a:solidFill>
                <a:srgbClr val="A6A6A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>
              <a:lnSpc>
                <a:spcPct val="114000"/>
              </a:lnSpc>
              <a:buSzPts val="1600"/>
            </a:pPr>
            <a:r>
              <a:rPr lang="en-GB" sz="1600" dirty="0">
                <a:solidFill>
                  <a:srgbClr val="489CF5"/>
                </a:solidFill>
                <a:latin typeface="Open Sans"/>
                <a:ea typeface="Open Sans"/>
                <a:cs typeface="Open Sans"/>
                <a:sym typeface="Open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  handy cheatsheet </a:t>
            </a:r>
            <a:r>
              <a:rPr lang="en-GB" sz="1600" dirty="0">
                <a:solidFill>
                  <a:srgbClr val="A6A6A6"/>
                </a:solidFill>
                <a:latin typeface="Open Sans"/>
                <a:ea typeface="Open Sans"/>
                <a:cs typeface="Open Sans"/>
                <a:sym typeface="Open Sans"/>
              </a:rPr>
              <a:t>will get you started quickly.</a:t>
            </a:r>
            <a:br>
              <a:rPr lang="en-GB" sz="1600" dirty="0">
                <a:solidFill>
                  <a:srgbClr val="A6A6A6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sz="1600" dirty="0">
              <a:solidFill>
                <a:srgbClr val="A6A6A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24" name="Google Shape;1224;g89fadb3efa_0_814"/>
          <p:cNvSpPr txBox="1"/>
          <p:nvPr/>
        </p:nvSpPr>
        <p:spPr>
          <a:xfrm>
            <a:off x="5443972" y="1930159"/>
            <a:ext cx="1181700" cy="9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800" b="0" i="0" u="none" strike="noStrike" cap="none" dirty="0">
              <a:solidFill>
                <a:srgbClr val="4878E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1225" name="Google Shape;1225;g89fadb3efa_0_814"/>
          <p:cNvSpPr txBox="1"/>
          <p:nvPr/>
        </p:nvSpPr>
        <p:spPr>
          <a:xfrm>
            <a:off x="437439" y="2879832"/>
            <a:ext cx="3760059" cy="6342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7125" tIns="97125" rIns="97125" bIns="97125" anchor="t" anchorCtr="0">
            <a:noAutofit/>
          </a:bodyPr>
          <a:lstStyle/>
          <a:p>
            <a:pPr lvl="0" algn="ctr">
              <a:lnSpc>
                <a:spcPct val="115000"/>
              </a:lnSpc>
            </a:pPr>
            <a:r>
              <a:rPr lang="en-GB" sz="1867" dirty="0">
                <a:solidFill>
                  <a:srgbClr val="3A3A3A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Your Shopify store + associated tenant in XO console</a:t>
            </a:r>
            <a:endParaRPr sz="1867" b="0" i="0" u="none" strike="noStrike" cap="none" dirty="0">
              <a:solidFill>
                <a:srgbClr val="3A3A3A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1227" name="Google Shape;1227;g89fadb3efa_0_814"/>
          <p:cNvSpPr txBox="1"/>
          <p:nvPr/>
        </p:nvSpPr>
        <p:spPr>
          <a:xfrm>
            <a:off x="1662400" y="2052941"/>
            <a:ext cx="1181700" cy="9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4400" dirty="0"/>
              <a:t>🛒</a:t>
            </a:r>
            <a:endParaRPr sz="4400" dirty="0"/>
          </a:p>
        </p:txBody>
      </p:sp>
      <p:sp>
        <p:nvSpPr>
          <p:cNvPr id="1228" name="Google Shape;1228;g89fadb3efa_0_814"/>
          <p:cNvSpPr txBox="1"/>
          <p:nvPr/>
        </p:nvSpPr>
        <p:spPr>
          <a:xfrm>
            <a:off x="8523515" y="3317175"/>
            <a:ext cx="3264300" cy="81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7125" tIns="97125" rIns="97125" bIns="97125" anchor="t" anchorCtr="0">
            <a:noAutofit/>
          </a:bodyPr>
          <a:lstStyle/>
          <a:p>
            <a:pPr algn="ctr">
              <a:lnSpc>
                <a:spcPct val="115000"/>
              </a:lnSpc>
            </a:pPr>
            <a:r>
              <a:rPr lang="en-GB" sz="1867" dirty="0">
                <a:solidFill>
                  <a:srgbClr val="3A3A3A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Free carousel solution</a:t>
            </a:r>
            <a:endParaRPr sz="1867" b="0" i="0" u="none" strike="noStrike" cap="none" dirty="0">
              <a:solidFill>
                <a:srgbClr val="3A3A3A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1229" name="Google Shape;1229;g89fadb3efa_0_814"/>
          <p:cNvSpPr txBox="1"/>
          <p:nvPr/>
        </p:nvSpPr>
        <p:spPr>
          <a:xfrm>
            <a:off x="8513401" y="3926529"/>
            <a:ext cx="3284527" cy="1626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7125" tIns="97125" rIns="97125" bIns="97125" anchor="t" anchorCtr="0">
            <a:noAutofit/>
          </a:bodyPr>
          <a:lstStyle/>
          <a:p>
            <a:pPr marL="0" marR="0" lvl="0" indent="0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 dirty="0">
                <a:solidFill>
                  <a:srgbClr val="A6A6A6"/>
                </a:solidFill>
                <a:latin typeface="Open Sans"/>
                <a:ea typeface="Open Sans"/>
                <a:cs typeface="Open Sans"/>
                <a:sym typeface="Open Sans"/>
              </a:rPr>
              <a:t>Slick will make integrating a fully customizable slider a breeze.</a:t>
            </a:r>
          </a:p>
          <a:p>
            <a:pPr marL="0" marR="0" lvl="0" indent="0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fr-FR" sz="1600" dirty="0">
              <a:solidFill>
                <a:srgbClr val="A6A6A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 dirty="0">
                <a:solidFill>
                  <a:srgbClr val="A6A6A6"/>
                </a:solidFill>
                <a:latin typeface="Open Sans"/>
                <a:ea typeface="Open Sans"/>
                <a:cs typeface="Open Sans"/>
                <a:sym typeface="Open Sans"/>
              </a:rPr>
              <a:t>Find its the documentation and check out all the options you can use </a:t>
            </a:r>
            <a:r>
              <a:rPr lang="fr-FR" sz="1600" dirty="0">
                <a:solidFill>
                  <a:srgbClr val="489CF5"/>
                </a:solidFill>
                <a:latin typeface="Open Sans"/>
                <a:ea typeface="Open Sans"/>
                <a:cs typeface="Open Sans"/>
                <a:sym typeface="Open San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here</a:t>
            </a:r>
            <a:r>
              <a:rPr lang="fr-FR" sz="1600" dirty="0">
                <a:solidFill>
                  <a:srgbClr val="489CF5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sz="1600" dirty="0">
              <a:solidFill>
                <a:srgbClr val="489CF5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D52D7DB-7FEC-EB49-AC7C-D0D7DE28C7A7}"/>
              </a:ext>
            </a:extLst>
          </p:cNvPr>
          <p:cNvSpPr/>
          <p:nvPr/>
        </p:nvSpPr>
        <p:spPr>
          <a:xfrm>
            <a:off x="115327" y="6079184"/>
            <a:ext cx="4055412" cy="676894"/>
          </a:xfrm>
          <a:prstGeom prst="rect">
            <a:avLst/>
          </a:prstGeom>
          <a:solidFill>
            <a:srgbClr val="FAF8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D41ABB3-3326-F24B-9329-5CFB5DF9BD67}"/>
              </a:ext>
            </a:extLst>
          </p:cNvPr>
          <p:cNvSpPr/>
          <p:nvPr/>
        </p:nvSpPr>
        <p:spPr>
          <a:xfrm>
            <a:off x="315678" y="6387632"/>
            <a:ext cx="1306286" cy="368446"/>
          </a:xfrm>
          <a:prstGeom prst="rect">
            <a:avLst/>
          </a:prstGeom>
          <a:solidFill>
            <a:srgbClr val="FAF8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dirty="0">
                <a:solidFill>
                  <a:schemeClr val="bg1">
                    <a:lumMod val="65000"/>
                  </a:schemeClr>
                </a:solidFill>
              </a:rPr>
              <a:t>© 2020 Attraqt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DA60B55-A43E-E54D-92AA-346B3087AD34}"/>
              </a:ext>
            </a:extLst>
          </p:cNvPr>
          <p:cNvSpPr/>
          <p:nvPr/>
        </p:nvSpPr>
        <p:spPr>
          <a:xfrm>
            <a:off x="10446833" y="6350713"/>
            <a:ext cx="1623157" cy="347903"/>
          </a:xfrm>
          <a:prstGeom prst="rect">
            <a:avLst/>
          </a:prstGeom>
          <a:solidFill>
            <a:srgbClr val="FAF8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8" name="Google Shape;683;p42">
            <a:extLst>
              <a:ext uri="{FF2B5EF4-FFF2-40B4-BE49-F238E27FC236}">
                <a16:creationId xmlns:a16="http://schemas.microsoft.com/office/drawing/2014/main" id="{7972AEC8-F907-4042-A264-8FF13DBD604F}"/>
              </a:ext>
            </a:extLst>
          </p:cNvPr>
          <p:cNvSpPr txBox="1">
            <a:spLocks/>
          </p:cNvSpPr>
          <p:nvPr/>
        </p:nvSpPr>
        <p:spPr>
          <a:xfrm>
            <a:off x="11330573" y="6480000"/>
            <a:ext cx="5400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-US" sz="1000" dirty="0">
                <a:solidFill>
                  <a:srgbClr val="777777"/>
                </a:solidFill>
                <a:latin typeface="Open Sans"/>
                <a:ea typeface="Open Sans"/>
                <a:cs typeface="Open Sans"/>
                <a:sym typeface="Open Sans"/>
              </a:rPr>
              <a:t>2</a:t>
            </a:r>
          </a:p>
        </p:txBody>
      </p:sp>
      <p:pic>
        <p:nvPicPr>
          <p:cNvPr id="5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950D7631-1999-6442-9110-C86B72C66F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99223" y="1930159"/>
            <a:ext cx="1190916" cy="1251714"/>
          </a:xfrm>
          <a:prstGeom prst="rect">
            <a:avLst/>
          </a:prstGeom>
        </p:spPr>
      </p:pic>
      <p:pic>
        <p:nvPicPr>
          <p:cNvPr id="19" name="Picture 18" descr="Logo, icon&#10;&#10;Description automatically generated">
            <a:extLst>
              <a:ext uri="{FF2B5EF4-FFF2-40B4-BE49-F238E27FC236}">
                <a16:creationId xmlns:a16="http://schemas.microsoft.com/office/drawing/2014/main" id="{672F6CEC-455B-3C45-A947-90EDEA269D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62930" y="1966269"/>
            <a:ext cx="1985470" cy="1060039"/>
          </a:xfrm>
          <a:prstGeom prst="rect">
            <a:avLst/>
          </a:prstGeom>
        </p:spPr>
      </p:pic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817B7316-930E-A24B-898D-05676278FCF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3430" y="4155242"/>
            <a:ext cx="2719641" cy="1030167"/>
          </a:xfrm>
          <a:prstGeom prst="rect">
            <a:avLst/>
          </a:prstGeom>
        </p:spPr>
      </p:pic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AB41CF0B-E325-F149-B0F4-CEE4711263B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64653" y="4917242"/>
            <a:ext cx="1756759" cy="131616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1" name="Google Shape;1221;g89fadb3efa_0_814"/>
          <p:cNvSpPr txBox="1"/>
          <p:nvPr/>
        </p:nvSpPr>
        <p:spPr>
          <a:xfrm>
            <a:off x="410680" y="36625"/>
            <a:ext cx="11301600" cy="9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7125" tIns="97125" rIns="97125" bIns="971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533"/>
              </a:spcBef>
              <a:spcAft>
                <a:spcPts val="0"/>
              </a:spcAft>
              <a:buNone/>
            </a:pPr>
            <a:r>
              <a:rPr lang="fr-FR" sz="1867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Shopify templates</a:t>
            </a:r>
            <a:endParaRPr sz="1867" b="0" i="0" u="none" strike="noStrike" cap="none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533"/>
              </a:spcBef>
              <a:spcAft>
                <a:spcPts val="0"/>
              </a:spcAft>
              <a:buNone/>
            </a:pPr>
            <a:r>
              <a:rPr lang="en-GB" sz="2667" b="0" i="0" u="none" strike="noStrike" cap="none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6 Steps to integrate your slider of XO recommendations</a:t>
            </a:r>
            <a:endParaRPr sz="2667" b="0" i="0" u="none" strike="noStrike" cap="none" dirty="0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1222" name="Google Shape;1222;g89fadb3efa_0_814"/>
          <p:cNvSpPr txBox="1"/>
          <p:nvPr/>
        </p:nvSpPr>
        <p:spPr>
          <a:xfrm>
            <a:off x="4875436" y="2514423"/>
            <a:ext cx="7036326" cy="3241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7125" tIns="97125" rIns="97125" bIns="97125" anchor="t" anchorCtr="0">
            <a:noAutofit/>
          </a:bodyPr>
          <a:lstStyle/>
          <a:p>
            <a:pPr lvl="0">
              <a:lnSpc>
                <a:spcPct val="115000"/>
              </a:lnSpc>
            </a:pPr>
            <a:r>
              <a:rPr lang="en-GB" sz="1600" dirty="0">
                <a:solidFill>
                  <a:srgbClr val="3A3A3A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1/ Make sure you have jQuery installed in your chosen theme</a:t>
            </a:r>
          </a:p>
          <a:p>
            <a:pPr lvl="0">
              <a:lnSpc>
                <a:spcPct val="115000"/>
              </a:lnSpc>
            </a:pPr>
            <a:endParaRPr lang="en-GB" sz="1600" dirty="0">
              <a:solidFill>
                <a:srgbClr val="3A3A3A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>
              <a:lnSpc>
                <a:spcPct val="115000"/>
              </a:lnSpc>
            </a:pPr>
            <a:r>
              <a:rPr lang="en-GB" sz="1600" dirty="0">
                <a:solidFill>
                  <a:srgbClr val="3A3A3A"/>
                </a:solidFill>
                <a:latin typeface="Open Sans SemiBold"/>
                <a:ea typeface="Open Sans SemiBold"/>
                <a:cs typeface="Open Sans SemiBold"/>
              </a:rPr>
              <a:t>2/ Create a div for your slick slider</a:t>
            </a:r>
          </a:p>
          <a:p>
            <a:pPr>
              <a:lnSpc>
                <a:spcPct val="115000"/>
              </a:lnSpc>
            </a:pPr>
            <a:r>
              <a:rPr lang="en-GB" sz="1600" dirty="0">
                <a:solidFill>
                  <a:srgbClr val="3A3A3A"/>
                </a:solidFill>
                <a:latin typeface="Open Sans SemiBold"/>
                <a:ea typeface="Open Sans SemiBold"/>
                <a:cs typeface="Open Sans SemiBold"/>
              </a:rPr>
              <a:t> </a:t>
            </a:r>
          </a:p>
          <a:p>
            <a:pPr>
              <a:lnSpc>
                <a:spcPct val="115000"/>
              </a:lnSpc>
            </a:pPr>
            <a:r>
              <a:rPr lang="en-GB" sz="1600" dirty="0">
                <a:solidFill>
                  <a:srgbClr val="3A3A3A"/>
                </a:solidFill>
                <a:latin typeface="Open Sans SemiBold"/>
                <a:ea typeface="Open Sans SemiBold"/>
                <a:cs typeface="Open Sans SemiBold"/>
              </a:rPr>
              <a:t>3/ Add slick to your Shopify theme</a:t>
            </a:r>
          </a:p>
          <a:p>
            <a:pPr>
              <a:lnSpc>
                <a:spcPct val="115000"/>
              </a:lnSpc>
            </a:pPr>
            <a:endParaRPr lang="en-GB" sz="1600" dirty="0">
              <a:solidFill>
                <a:srgbClr val="3A3A3A"/>
              </a:solidFill>
              <a:latin typeface="Open Sans SemiBold"/>
              <a:ea typeface="Open Sans SemiBold"/>
              <a:cs typeface="Open Sans SemiBold"/>
            </a:endParaRPr>
          </a:p>
          <a:p>
            <a:pPr>
              <a:lnSpc>
                <a:spcPct val="115000"/>
              </a:lnSpc>
            </a:pPr>
            <a:r>
              <a:rPr lang="en-GB" sz="1600" dirty="0">
                <a:solidFill>
                  <a:srgbClr val="3A3A3A"/>
                </a:solidFill>
                <a:latin typeface="Open Sans SemiBold"/>
                <a:ea typeface="Open Sans SemiBold"/>
                <a:cs typeface="Open Sans SemiBold"/>
              </a:rPr>
              <a:t>4/ Add XO to your shop</a:t>
            </a:r>
          </a:p>
          <a:p>
            <a:pPr>
              <a:lnSpc>
                <a:spcPct val="115000"/>
              </a:lnSpc>
            </a:pPr>
            <a:endParaRPr lang="en-GB" sz="1600" dirty="0">
              <a:solidFill>
                <a:srgbClr val="3A3A3A"/>
              </a:solidFill>
              <a:latin typeface="Open Sans SemiBold"/>
              <a:ea typeface="Open Sans SemiBold"/>
              <a:cs typeface="Open Sans SemiBold"/>
            </a:endParaRPr>
          </a:p>
          <a:p>
            <a:pPr>
              <a:lnSpc>
                <a:spcPct val="115000"/>
              </a:lnSpc>
            </a:pPr>
            <a:r>
              <a:rPr lang="en-GB" sz="1600" dirty="0">
                <a:solidFill>
                  <a:srgbClr val="3A3A3A"/>
                </a:solidFill>
                <a:latin typeface="Open Sans SemiBold"/>
                <a:ea typeface="Open Sans SemiBold"/>
                <a:cs typeface="Open Sans SemiBold"/>
              </a:rPr>
              <a:t>5/ Get your recommendations</a:t>
            </a:r>
          </a:p>
          <a:p>
            <a:pPr>
              <a:lnSpc>
                <a:spcPct val="115000"/>
              </a:lnSpc>
            </a:pPr>
            <a:endParaRPr lang="en-GB" sz="1600" dirty="0">
              <a:solidFill>
                <a:srgbClr val="3A3A3A"/>
              </a:solidFill>
              <a:latin typeface="Open Sans SemiBold"/>
              <a:ea typeface="Open Sans SemiBold"/>
              <a:cs typeface="Open Sans SemiBold"/>
            </a:endParaRPr>
          </a:p>
          <a:p>
            <a:pPr>
              <a:lnSpc>
                <a:spcPct val="115000"/>
              </a:lnSpc>
            </a:pPr>
            <a:r>
              <a:rPr lang="en-GB" sz="1600" dirty="0">
                <a:solidFill>
                  <a:srgbClr val="3A3A3A"/>
                </a:solidFill>
                <a:latin typeface="Open Sans SemiBold"/>
                <a:ea typeface="Open Sans SemiBold"/>
                <a:cs typeface="Open Sans SemiBold"/>
              </a:rPr>
              <a:t>6/ Final touches</a:t>
            </a:r>
            <a:br>
              <a:rPr lang="en-GB" b="1" dirty="0"/>
            </a:br>
            <a:br>
              <a:rPr lang="en-GB" b="1" dirty="0"/>
            </a:br>
            <a:endParaRPr lang="en-GB" dirty="0"/>
          </a:p>
          <a:p>
            <a:br>
              <a:rPr lang="en-GB" dirty="0"/>
            </a:br>
            <a:endParaRPr lang="en-GB" dirty="0"/>
          </a:p>
          <a:p>
            <a:br>
              <a:rPr lang="en-GB" b="1" dirty="0"/>
            </a:br>
            <a:br>
              <a:rPr lang="en-GB" b="1" dirty="0"/>
            </a:br>
            <a:endParaRPr lang="en-GB" dirty="0"/>
          </a:p>
          <a:p>
            <a:br>
              <a:rPr lang="en-GB" dirty="0"/>
            </a:br>
            <a:endParaRPr lang="en-GB" dirty="0"/>
          </a:p>
          <a:p>
            <a:endParaRPr lang="en-GB" dirty="0"/>
          </a:p>
          <a:p>
            <a:br>
              <a:rPr lang="en-GB" dirty="0"/>
            </a:br>
            <a:endParaRPr lang="en-GB" dirty="0"/>
          </a:p>
          <a:p>
            <a:pPr lvl="0" algn="ctr">
              <a:lnSpc>
                <a:spcPct val="115000"/>
              </a:lnSpc>
            </a:pPr>
            <a:r>
              <a:rPr lang="en-GB" sz="1600" dirty="0">
                <a:solidFill>
                  <a:srgbClr val="3A3A3A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 </a:t>
            </a:r>
            <a:br>
              <a:rPr lang="en-GB" sz="1600" dirty="0">
                <a:solidFill>
                  <a:srgbClr val="3A3A3A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</a:br>
            <a:endParaRPr sz="1600" b="0" i="0" u="none" strike="noStrike" cap="none" dirty="0">
              <a:solidFill>
                <a:srgbClr val="3A3A3A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1228" name="Google Shape;1228;g89fadb3efa_0_814"/>
          <p:cNvSpPr txBox="1"/>
          <p:nvPr/>
        </p:nvSpPr>
        <p:spPr>
          <a:xfrm>
            <a:off x="8523515" y="3317175"/>
            <a:ext cx="3264300" cy="81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7125" tIns="97125" rIns="97125" bIns="97125" anchor="t" anchorCtr="0">
            <a:noAutofit/>
          </a:bodyPr>
          <a:lstStyle/>
          <a:p>
            <a:pPr algn="ctr">
              <a:lnSpc>
                <a:spcPct val="115000"/>
              </a:lnSpc>
            </a:pPr>
            <a:endParaRPr sz="1867" b="0" i="0" u="none" strike="noStrike" cap="none" dirty="0">
              <a:solidFill>
                <a:srgbClr val="3A3A3A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D52D7DB-7FEC-EB49-AC7C-D0D7DE28C7A7}"/>
              </a:ext>
            </a:extLst>
          </p:cNvPr>
          <p:cNvSpPr/>
          <p:nvPr/>
        </p:nvSpPr>
        <p:spPr>
          <a:xfrm>
            <a:off x="115327" y="6079184"/>
            <a:ext cx="4055412" cy="676894"/>
          </a:xfrm>
          <a:prstGeom prst="rect">
            <a:avLst/>
          </a:prstGeom>
          <a:solidFill>
            <a:srgbClr val="FAF8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D41ABB3-3326-F24B-9329-5CFB5DF9BD67}"/>
              </a:ext>
            </a:extLst>
          </p:cNvPr>
          <p:cNvSpPr/>
          <p:nvPr/>
        </p:nvSpPr>
        <p:spPr>
          <a:xfrm>
            <a:off x="315678" y="6387632"/>
            <a:ext cx="1306286" cy="368446"/>
          </a:xfrm>
          <a:prstGeom prst="rect">
            <a:avLst/>
          </a:prstGeom>
          <a:solidFill>
            <a:srgbClr val="FAF8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dirty="0">
                <a:solidFill>
                  <a:schemeClr val="bg1">
                    <a:lumMod val="65000"/>
                  </a:schemeClr>
                </a:solidFill>
              </a:rPr>
              <a:t>© 2020 Attraqt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DA60B55-A43E-E54D-92AA-346B3087AD34}"/>
              </a:ext>
            </a:extLst>
          </p:cNvPr>
          <p:cNvSpPr/>
          <p:nvPr/>
        </p:nvSpPr>
        <p:spPr>
          <a:xfrm>
            <a:off x="10446833" y="6350713"/>
            <a:ext cx="1623157" cy="347903"/>
          </a:xfrm>
          <a:prstGeom prst="rect">
            <a:avLst/>
          </a:prstGeom>
          <a:solidFill>
            <a:srgbClr val="FAF8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8" name="Google Shape;683;p42">
            <a:extLst>
              <a:ext uri="{FF2B5EF4-FFF2-40B4-BE49-F238E27FC236}">
                <a16:creationId xmlns:a16="http://schemas.microsoft.com/office/drawing/2014/main" id="{7972AEC8-F907-4042-A264-8FF13DBD604F}"/>
              </a:ext>
            </a:extLst>
          </p:cNvPr>
          <p:cNvSpPr txBox="1">
            <a:spLocks/>
          </p:cNvSpPr>
          <p:nvPr/>
        </p:nvSpPr>
        <p:spPr>
          <a:xfrm>
            <a:off x="11330573" y="6480000"/>
            <a:ext cx="5400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-US" sz="1000" dirty="0">
                <a:solidFill>
                  <a:srgbClr val="777777"/>
                </a:solidFill>
                <a:latin typeface="Open Sans"/>
                <a:ea typeface="Open Sans"/>
                <a:cs typeface="Open Sans"/>
                <a:sym typeface="Open Sans"/>
              </a:rPr>
              <a:t>3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F9D12BD-2E5F-BA4F-BDA7-3B731FE48370}"/>
              </a:ext>
            </a:extLst>
          </p:cNvPr>
          <p:cNvSpPr txBox="1"/>
          <p:nvPr/>
        </p:nvSpPr>
        <p:spPr>
          <a:xfrm>
            <a:off x="3436457" y="1420836"/>
            <a:ext cx="53190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i="1" dirty="0"/>
              <a:t> </a:t>
            </a:r>
            <a:r>
              <a:rPr lang="en-GB" sz="1600" i="1" dirty="0">
                <a:solidFill>
                  <a:srgbClr val="A6A6A6"/>
                </a:solidFill>
                <a:latin typeface="Open Sans"/>
                <a:ea typeface="Open Sans"/>
                <a:cs typeface="Open Sans"/>
              </a:rPr>
              <a:t>These are the 6 steps detailed in the new documentation</a:t>
            </a:r>
            <a:endParaRPr lang="en-US" sz="1600" i="1" dirty="0">
              <a:solidFill>
                <a:srgbClr val="A6A6A6"/>
              </a:solidFill>
              <a:latin typeface="Open Sans"/>
              <a:ea typeface="Open Sans"/>
              <a:cs typeface="Open Sans"/>
            </a:endParaRPr>
          </a:p>
        </p:txBody>
      </p:sp>
      <p:pic>
        <p:nvPicPr>
          <p:cNvPr id="20" name="Picture 19" descr="Logo&#10;&#10;Description automatically generated">
            <a:extLst>
              <a:ext uri="{FF2B5EF4-FFF2-40B4-BE49-F238E27FC236}">
                <a16:creationId xmlns:a16="http://schemas.microsoft.com/office/drawing/2014/main" id="{1BAB0BD9-AACC-544C-BF7A-BFA5E5FC1D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6457" y="2299021"/>
            <a:ext cx="1306286" cy="9786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FE50F25-B220-D64E-90B2-C2011BEF3FF5}"/>
              </a:ext>
            </a:extLst>
          </p:cNvPr>
          <p:cNvSpPr txBox="1"/>
          <p:nvPr/>
        </p:nvSpPr>
        <p:spPr>
          <a:xfrm>
            <a:off x="1433705" y="3123803"/>
            <a:ext cx="33083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&lt;div id=‘eb-container’&gt;&lt;/div&gt;</a:t>
            </a:r>
          </a:p>
        </p:txBody>
      </p:sp>
      <p:pic>
        <p:nvPicPr>
          <p:cNvPr id="21" name="Picture 20" descr="Logo, icon&#10;&#10;Description automatically generated">
            <a:extLst>
              <a:ext uri="{FF2B5EF4-FFF2-40B4-BE49-F238E27FC236}">
                <a16:creationId xmlns:a16="http://schemas.microsoft.com/office/drawing/2014/main" id="{A00D94B8-34C6-ED4A-81C9-5EC342F0AB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7484" y="3648585"/>
            <a:ext cx="826624" cy="44133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19E4221-FA2B-7146-B7BB-A917B0B09501}"/>
              </a:ext>
            </a:extLst>
          </p:cNvPr>
          <p:cNvSpPr txBox="1"/>
          <p:nvPr/>
        </p:nvSpPr>
        <p:spPr>
          <a:xfrm>
            <a:off x="4207929" y="5348598"/>
            <a:ext cx="7784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3A3A3A"/>
                </a:solidFill>
                <a:latin typeface="Open Sans SemiBold"/>
                <a:ea typeface="Open Sans SemiBold"/>
                <a:cs typeface="Open Sans SemiBold"/>
              </a:rPr>
              <a:t>✨</a:t>
            </a:r>
            <a:endParaRPr lang="en-US" sz="2400" dirty="0"/>
          </a:p>
        </p:txBody>
      </p:sp>
      <p:pic>
        <p:nvPicPr>
          <p:cNvPr id="16" name="Picture 15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97770C50-FFE3-374B-AA00-DD81F7B8FE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51976" y="4352297"/>
            <a:ext cx="2123460" cy="802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822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1" name="Google Shape;1221;g89fadb3efa_0_814"/>
          <p:cNvSpPr txBox="1"/>
          <p:nvPr/>
        </p:nvSpPr>
        <p:spPr>
          <a:xfrm>
            <a:off x="410680" y="36625"/>
            <a:ext cx="11301600" cy="9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7125" tIns="97125" rIns="97125" bIns="971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533"/>
              </a:spcBef>
              <a:spcAft>
                <a:spcPts val="0"/>
              </a:spcAft>
              <a:buNone/>
            </a:pPr>
            <a:r>
              <a:rPr lang="fr-FR" sz="1867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Shopify templates</a:t>
            </a:r>
            <a:endParaRPr sz="1867" b="0" i="0" u="none" strike="noStrike" cap="none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533"/>
              </a:spcBef>
              <a:spcAft>
                <a:spcPts val="0"/>
              </a:spcAft>
              <a:buNone/>
            </a:pPr>
            <a:r>
              <a:rPr lang="en-GB" sz="2667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Live Demo</a:t>
            </a:r>
            <a:endParaRPr sz="2667" b="0" i="0" u="none" strike="noStrike" cap="none" dirty="0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1224" name="Google Shape;1224;g89fadb3efa_0_814"/>
          <p:cNvSpPr txBox="1"/>
          <p:nvPr/>
        </p:nvSpPr>
        <p:spPr>
          <a:xfrm>
            <a:off x="5505133" y="1521318"/>
            <a:ext cx="1181700" cy="9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800" b="0" i="0" u="none" strike="noStrike" cap="none" dirty="0">
              <a:solidFill>
                <a:srgbClr val="4878E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1227" name="Google Shape;1227;g89fadb3efa_0_814"/>
          <p:cNvSpPr txBox="1"/>
          <p:nvPr/>
        </p:nvSpPr>
        <p:spPr>
          <a:xfrm>
            <a:off x="1745167" y="1521318"/>
            <a:ext cx="1181700" cy="9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0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D52D7DB-7FEC-EB49-AC7C-D0D7DE28C7A7}"/>
              </a:ext>
            </a:extLst>
          </p:cNvPr>
          <p:cNvSpPr/>
          <p:nvPr/>
        </p:nvSpPr>
        <p:spPr>
          <a:xfrm>
            <a:off x="115327" y="6079184"/>
            <a:ext cx="4055412" cy="676894"/>
          </a:xfrm>
          <a:prstGeom prst="rect">
            <a:avLst/>
          </a:prstGeom>
          <a:solidFill>
            <a:srgbClr val="FAF8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D41ABB3-3326-F24B-9329-5CFB5DF9BD67}"/>
              </a:ext>
            </a:extLst>
          </p:cNvPr>
          <p:cNvSpPr/>
          <p:nvPr/>
        </p:nvSpPr>
        <p:spPr>
          <a:xfrm>
            <a:off x="315678" y="6387632"/>
            <a:ext cx="1306286" cy="368446"/>
          </a:xfrm>
          <a:prstGeom prst="rect">
            <a:avLst/>
          </a:prstGeom>
          <a:solidFill>
            <a:srgbClr val="FAF8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dirty="0">
                <a:solidFill>
                  <a:schemeClr val="bg1">
                    <a:lumMod val="65000"/>
                  </a:schemeClr>
                </a:solidFill>
              </a:rPr>
              <a:t>© 2020 Attraqt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DA60B55-A43E-E54D-92AA-346B3087AD34}"/>
              </a:ext>
            </a:extLst>
          </p:cNvPr>
          <p:cNvSpPr/>
          <p:nvPr/>
        </p:nvSpPr>
        <p:spPr>
          <a:xfrm>
            <a:off x="10446833" y="6350713"/>
            <a:ext cx="1623157" cy="347903"/>
          </a:xfrm>
          <a:prstGeom prst="rect">
            <a:avLst/>
          </a:prstGeom>
          <a:solidFill>
            <a:srgbClr val="FAF8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8" name="Google Shape;683;p42">
            <a:extLst>
              <a:ext uri="{FF2B5EF4-FFF2-40B4-BE49-F238E27FC236}">
                <a16:creationId xmlns:a16="http://schemas.microsoft.com/office/drawing/2014/main" id="{7972AEC8-F907-4042-A264-8FF13DBD604F}"/>
              </a:ext>
            </a:extLst>
          </p:cNvPr>
          <p:cNvSpPr txBox="1">
            <a:spLocks/>
          </p:cNvSpPr>
          <p:nvPr/>
        </p:nvSpPr>
        <p:spPr>
          <a:xfrm>
            <a:off x="11330573" y="6480000"/>
            <a:ext cx="5400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-US" sz="1000" dirty="0">
                <a:solidFill>
                  <a:srgbClr val="777777"/>
                </a:solidFill>
                <a:latin typeface="Open Sans"/>
                <a:ea typeface="Open Sans"/>
                <a:cs typeface="Open Sans"/>
                <a:sym typeface="Open Sans"/>
              </a:rPr>
              <a:t>4</a:t>
            </a:r>
          </a:p>
        </p:txBody>
      </p:sp>
      <p:pic>
        <p:nvPicPr>
          <p:cNvPr id="17" name="slicksliderXO" descr="slicksliderXO">
            <a:hlinkClick r:id="" action="ppaction://media"/>
            <a:extLst>
              <a:ext uri="{FF2B5EF4-FFF2-40B4-BE49-F238E27FC236}">
                <a16:creationId xmlns:a16="http://schemas.microsoft.com/office/drawing/2014/main" id="{E7473A9F-B8F1-1F4A-8596-236E6D78720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23585" y="1540053"/>
            <a:ext cx="10544795" cy="3602805"/>
          </a:xfrm>
          <a:prstGeom prst="rect">
            <a:avLst/>
          </a:prstGeom>
        </p:spPr>
      </p:pic>
      <p:sp>
        <p:nvSpPr>
          <p:cNvPr id="19" name="Google Shape;1225;g89fadb3efa_0_814">
            <a:extLst>
              <a:ext uri="{FF2B5EF4-FFF2-40B4-BE49-F238E27FC236}">
                <a16:creationId xmlns:a16="http://schemas.microsoft.com/office/drawing/2014/main" id="{5AC8C211-22B9-5746-92E5-80DD3E09FA29}"/>
              </a:ext>
            </a:extLst>
          </p:cNvPr>
          <p:cNvSpPr txBox="1"/>
          <p:nvPr/>
        </p:nvSpPr>
        <p:spPr>
          <a:xfrm>
            <a:off x="3907634" y="5445239"/>
            <a:ext cx="4307692" cy="9054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7125" tIns="97125" rIns="97125" bIns="971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>
                <a:solidFill>
                  <a:srgbClr val="489CF5"/>
                </a:solidFill>
                <a:latin typeface="Open Sans SemiBold"/>
                <a:ea typeface="Open Sans SemiBold"/>
                <a:cs typeface="Open Sans SemiBold"/>
                <a:sym typeface="Open Sans SemiBold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Click to see it in action</a:t>
            </a:r>
            <a:endParaRPr lang="en-GB" sz="1600" dirty="0">
              <a:solidFill>
                <a:srgbClr val="489CF5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0" i="1" u="none" strike="noStrike" cap="none" dirty="0">
                <a:solidFill>
                  <a:srgbClr val="3A3A3A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Password: steegu</a:t>
            </a:r>
            <a:endParaRPr sz="1100" b="0" i="1" u="none" strike="noStrike" cap="none" dirty="0">
              <a:solidFill>
                <a:srgbClr val="3A3A3A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2321128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34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1" name="Google Shape;1221;g89fadb3efa_0_814"/>
          <p:cNvSpPr txBox="1"/>
          <p:nvPr/>
        </p:nvSpPr>
        <p:spPr>
          <a:xfrm>
            <a:off x="410680" y="36625"/>
            <a:ext cx="11301600" cy="9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7125" tIns="97125" rIns="97125" bIns="971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533"/>
              </a:spcBef>
              <a:spcAft>
                <a:spcPts val="0"/>
              </a:spcAft>
              <a:buNone/>
            </a:pPr>
            <a:r>
              <a:rPr lang="fr-FR" sz="1867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Shopify templates</a:t>
            </a:r>
            <a:endParaRPr sz="1867" b="0" i="0" u="none" strike="noStrike" cap="none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533"/>
              </a:spcBef>
              <a:spcAft>
                <a:spcPts val="0"/>
              </a:spcAft>
              <a:buNone/>
            </a:pPr>
            <a:r>
              <a:rPr lang="en-GB" sz="2667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Live Demo</a:t>
            </a:r>
            <a:endParaRPr sz="2667" b="0" i="0" u="none" strike="noStrike" cap="none" dirty="0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1224" name="Google Shape;1224;g89fadb3efa_0_814"/>
          <p:cNvSpPr txBox="1"/>
          <p:nvPr/>
        </p:nvSpPr>
        <p:spPr>
          <a:xfrm>
            <a:off x="5505133" y="1521318"/>
            <a:ext cx="1181700" cy="9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800" b="0" i="0" u="none" strike="noStrike" cap="none" dirty="0">
              <a:solidFill>
                <a:srgbClr val="4878E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1227" name="Google Shape;1227;g89fadb3efa_0_814"/>
          <p:cNvSpPr txBox="1"/>
          <p:nvPr/>
        </p:nvSpPr>
        <p:spPr>
          <a:xfrm>
            <a:off x="1745167" y="1521318"/>
            <a:ext cx="1181700" cy="9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0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D52D7DB-7FEC-EB49-AC7C-D0D7DE28C7A7}"/>
              </a:ext>
            </a:extLst>
          </p:cNvPr>
          <p:cNvSpPr/>
          <p:nvPr/>
        </p:nvSpPr>
        <p:spPr>
          <a:xfrm>
            <a:off x="115327" y="6079184"/>
            <a:ext cx="4055412" cy="676894"/>
          </a:xfrm>
          <a:prstGeom prst="rect">
            <a:avLst/>
          </a:prstGeom>
          <a:solidFill>
            <a:srgbClr val="FAF8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D41ABB3-3326-F24B-9329-5CFB5DF9BD67}"/>
              </a:ext>
            </a:extLst>
          </p:cNvPr>
          <p:cNvSpPr/>
          <p:nvPr/>
        </p:nvSpPr>
        <p:spPr>
          <a:xfrm>
            <a:off x="315678" y="6387632"/>
            <a:ext cx="1306286" cy="368446"/>
          </a:xfrm>
          <a:prstGeom prst="rect">
            <a:avLst/>
          </a:prstGeom>
          <a:solidFill>
            <a:srgbClr val="FAF8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dirty="0">
                <a:solidFill>
                  <a:schemeClr val="bg1">
                    <a:lumMod val="65000"/>
                  </a:schemeClr>
                </a:solidFill>
              </a:rPr>
              <a:t>© 2020 Attraqt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DA60B55-A43E-E54D-92AA-346B3087AD34}"/>
              </a:ext>
            </a:extLst>
          </p:cNvPr>
          <p:cNvSpPr/>
          <p:nvPr/>
        </p:nvSpPr>
        <p:spPr>
          <a:xfrm>
            <a:off x="10446833" y="6350713"/>
            <a:ext cx="1623157" cy="347903"/>
          </a:xfrm>
          <a:prstGeom prst="rect">
            <a:avLst/>
          </a:prstGeom>
          <a:solidFill>
            <a:srgbClr val="FAF8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8" name="Google Shape;683;p42">
            <a:extLst>
              <a:ext uri="{FF2B5EF4-FFF2-40B4-BE49-F238E27FC236}">
                <a16:creationId xmlns:a16="http://schemas.microsoft.com/office/drawing/2014/main" id="{7972AEC8-F907-4042-A264-8FF13DBD604F}"/>
              </a:ext>
            </a:extLst>
          </p:cNvPr>
          <p:cNvSpPr txBox="1">
            <a:spLocks/>
          </p:cNvSpPr>
          <p:nvPr/>
        </p:nvSpPr>
        <p:spPr>
          <a:xfrm>
            <a:off x="11330573" y="6480000"/>
            <a:ext cx="5400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-US" sz="1000" dirty="0">
                <a:solidFill>
                  <a:srgbClr val="777777"/>
                </a:solidFill>
                <a:latin typeface="Open Sans"/>
                <a:ea typeface="Open Sans"/>
                <a:cs typeface="Open Sans"/>
                <a:sym typeface="Open Sans"/>
              </a:rPr>
              <a:t>5</a:t>
            </a:r>
          </a:p>
        </p:txBody>
      </p:sp>
      <p:sp>
        <p:nvSpPr>
          <p:cNvPr id="11" name="Google Shape;1215;g89e0d06158_0_0">
            <a:extLst>
              <a:ext uri="{FF2B5EF4-FFF2-40B4-BE49-F238E27FC236}">
                <a16:creationId xmlns:a16="http://schemas.microsoft.com/office/drawing/2014/main" id="{1F3B9730-7C19-6F46-B474-7C0223819A94}"/>
              </a:ext>
            </a:extLst>
          </p:cNvPr>
          <p:cNvSpPr txBox="1"/>
          <p:nvPr/>
        </p:nvSpPr>
        <p:spPr>
          <a:xfrm>
            <a:off x="2013430" y="3054428"/>
            <a:ext cx="8096100" cy="17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 b="1" dirty="0">
                <a:solidFill>
                  <a:srgbClr val="489CF5"/>
                </a:solidFill>
                <a:latin typeface="Open Sans"/>
                <a:ea typeface="Open Sans"/>
                <a:cs typeface="Open Sans"/>
                <a:sym typeface="Open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Shopify x XO templates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 b="1" dirty="0">
                <a:solidFill>
                  <a:srgbClr val="489CF5"/>
                </a:solidFill>
                <a:latin typeface="Open Sans"/>
                <a:ea typeface="Open Sans"/>
                <a:cs typeface="Open Sans"/>
                <a:sym typeface="Open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Documentation</a:t>
            </a:r>
            <a:r>
              <a:rPr lang="fr-FR" sz="2800" b="1" dirty="0">
                <a:solidFill>
                  <a:srgbClr val="489CF5"/>
                </a:solidFill>
                <a:latin typeface="Open Sans"/>
                <a:ea typeface="Open Sans"/>
                <a:cs typeface="Open Sans"/>
                <a:sym typeface="Open Sans"/>
              </a:rPr>
              <a:t> 🎉</a:t>
            </a:r>
            <a:endParaRPr sz="2800" b="1" dirty="0">
              <a:solidFill>
                <a:srgbClr val="489CF5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400" b="1" dirty="0">
              <a:solidFill>
                <a:schemeClr val="bg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8699660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3" name="Google Shape;1263;g8a95c376d6_0_25"/>
          <p:cNvSpPr txBox="1">
            <a:spLocks noGrp="1"/>
          </p:cNvSpPr>
          <p:nvPr>
            <p:ph type="title"/>
          </p:nvPr>
        </p:nvSpPr>
        <p:spPr>
          <a:xfrm>
            <a:off x="900000" y="2122275"/>
            <a:ext cx="10237800" cy="17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Open Sans"/>
              <a:buNone/>
            </a:pPr>
            <a:r>
              <a:rPr lang="en-GB" sz="4400" b="1"/>
              <a:t>Thank you! </a:t>
            </a:r>
            <a:endParaRPr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C81C549-E452-B548-A538-87DE94CED570}"/>
              </a:ext>
            </a:extLst>
          </p:cNvPr>
          <p:cNvSpPr/>
          <p:nvPr/>
        </p:nvSpPr>
        <p:spPr>
          <a:xfrm>
            <a:off x="3720935" y="6246420"/>
            <a:ext cx="4750130" cy="4512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>
              <a:solidFill>
                <a:schemeClr val="tx1"/>
              </a:solidFill>
              <a:latin typeface="Open Sans"/>
              <a:ea typeface="Open Sans"/>
              <a:cs typeface="Open Sans"/>
            </a:endParaRPr>
          </a:p>
        </p:txBody>
      </p:sp>
      <p:sp>
        <p:nvSpPr>
          <p:cNvPr id="8" name="Google Shape;683;p42">
            <a:extLst>
              <a:ext uri="{FF2B5EF4-FFF2-40B4-BE49-F238E27FC236}">
                <a16:creationId xmlns:a16="http://schemas.microsoft.com/office/drawing/2014/main" id="{A3629F45-AD63-9246-9711-EE85535FEDAC}"/>
              </a:ext>
            </a:extLst>
          </p:cNvPr>
          <p:cNvSpPr txBox="1">
            <a:spLocks/>
          </p:cNvSpPr>
          <p:nvPr/>
        </p:nvSpPr>
        <p:spPr>
          <a:xfrm>
            <a:off x="11340000" y="6480000"/>
            <a:ext cx="5400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-US" sz="1000" dirty="0">
                <a:solidFill>
                  <a:srgbClr val="777777"/>
                </a:solidFill>
                <a:latin typeface="Open Sans"/>
                <a:ea typeface="Open Sans"/>
                <a:cs typeface="Open Sans"/>
                <a:sym typeface="Open Sans"/>
              </a:rPr>
              <a:t>6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Attraqt template">
  <a:themeElements>
    <a:clrScheme name="Attraqt + Early Birds">
      <a:dk1>
        <a:srgbClr val="333333"/>
      </a:dk1>
      <a:lt1>
        <a:srgbClr val="FFFFFF"/>
      </a:lt1>
      <a:dk2>
        <a:srgbClr val="777777"/>
      </a:dk2>
      <a:lt2>
        <a:srgbClr val="EFF2F7"/>
      </a:lt2>
      <a:accent1>
        <a:srgbClr val="3269E3"/>
      </a:accent1>
      <a:accent2>
        <a:srgbClr val="24C3BE"/>
      </a:accent2>
      <a:accent3>
        <a:srgbClr val="77E877"/>
      </a:accent3>
      <a:accent4>
        <a:srgbClr val="3BD59C"/>
      </a:accent4>
      <a:accent5>
        <a:srgbClr val="459AFF"/>
      </a:accent5>
      <a:accent6>
        <a:srgbClr val="8C6CFF"/>
      </a:accent6>
      <a:hlink>
        <a:srgbClr val="24C3BE"/>
      </a:hlink>
      <a:folHlink>
        <a:srgbClr val="3269E3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420</TotalTime>
  <Words>217</Words>
  <Application>Microsoft Macintosh PowerPoint</Application>
  <PresentationFormat>Widescreen</PresentationFormat>
  <Paragraphs>59</Paragraphs>
  <Slides>6</Slides>
  <Notes>6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5" baseType="lpstr">
      <vt:lpstr>Calibri</vt:lpstr>
      <vt:lpstr>Open Sans Light</vt:lpstr>
      <vt:lpstr>Open Sans SemiBold</vt:lpstr>
      <vt:lpstr>Arial</vt:lpstr>
      <vt:lpstr>Courier New</vt:lpstr>
      <vt:lpstr>Open Sans</vt:lpstr>
      <vt:lpstr>Quattrocento Sans</vt:lpstr>
      <vt:lpstr>Helvetica Neue</vt:lpstr>
      <vt:lpstr>Attraqt template</vt:lpstr>
      <vt:lpstr>Shopify templates </vt:lpstr>
      <vt:lpstr>PowerPoint Presentation</vt:lpstr>
      <vt:lpstr>PowerPoint Presentation</vt:lpstr>
      <vt:lpstr>PowerPoint Presentation</vt:lpstr>
      <vt:lpstr>PowerPoint Presentation</vt:lpstr>
      <vt:lpstr>Thank you!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Technical Kick-Off </dc:title>
  <cp:lastModifiedBy>Clara Besset</cp:lastModifiedBy>
  <cp:revision>48</cp:revision>
  <dcterms:modified xsi:type="dcterms:W3CDTF">2020-10-21T15:37:47Z</dcterms:modified>
</cp:coreProperties>
</file>